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4"/>
    <p:sldMasterId id="2147483682" r:id="rId5"/>
  </p:sldMasterIdLst>
  <p:notesMasterIdLst>
    <p:notesMasterId r:id="rId44"/>
  </p:notesMasterIdLst>
  <p:sldIdLst>
    <p:sldId id="256" r:id="rId6"/>
    <p:sldId id="282" r:id="rId7"/>
    <p:sldId id="283" r:id="rId8"/>
    <p:sldId id="259" r:id="rId9"/>
    <p:sldId id="279" r:id="rId10"/>
    <p:sldId id="285" r:id="rId11"/>
    <p:sldId id="286" r:id="rId12"/>
    <p:sldId id="287" r:id="rId13"/>
    <p:sldId id="288" r:id="rId14"/>
    <p:sldId id="263" r:id="rId15"/>
    <p:sldId id="264" r:id="rId16"/>
    <p:sldId id="265" r:id="rId17"/>
    <p:sldId id="266" r:id="rId18"/>
    <p:sldId id="267" r:id="rId19"/>
    <p:sldId id="268" r:id="rId20"/>
    <p:sldId id="269" r:id="rId21"/>
    <p:sldId id="270" r:id="rId22"/>
    <p:sldId id="275" r:id="rId23"/>
    <p:sldId id="300" r:id="rId24"/>
    <p:sldId id="295" r:id="rId25"/>
    <p:sldId id="297" r:id="rId26"/>
    <p:sldId id="276" r:id="rId27"/>
    <p:sldId id="298" r:id="rId28"/>
    <p:sldId id="299" r:id="rId29"/>
    <p:sldId id="277" r:id="rId30"/>
    <p:sldId id="302" r:id="rId31"/>
    <p:sldId id="303" r:id="rId32"/>
    <p:sldId id="262" r:id="rId33"/>
    <p:sldId id="291" r:id="rId34"/>
    <p:sldId id="292" r:id="rId35"/>
    <p:sldId id="290" r:id="rId36"/>
    <p:sldId id="294" r:id="rId37"/>
    <p:sldId id="293" r:id="rId38"/>
    <p:sldId id="278" r:id="rId39"/>
    <p:sldId id="304" r:id="rId40"/>
    <p:sldId id="305" r:id="rId41"/>
    <p:sldId id="306" r:id="rId42"/>
    <p:sldId id="284" r:id="rId43"/>
  </p:sldIdLst>
  <p:sldSz cx="12192000" cy="6858000"/>
  <p:notesSz cx="6858000" cy="9144000"/>
  <p:embeddedFontLst>
    <p:embeddedFont>
      <p:font typeface="Sorts Mill Goudy" panose="020B0604020202020204" charset="0"/>
      <p:regular r:id="rId45"/>
      <p: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F2B7E-6936-0D96-7B9F-7A9299CBFE58}" v="2" dt="2025-04-14T00:50:39.301"/>
    <p1510:client id="{14821CB3-AF49-9271-7240-20209D2109E8}" v="219" dt="2025-04-13T23:16:30.486"/>
    <p1510:client id="{242A0E01-5AA0-18BA-CE64-A833D7FD4F3D}" v="1088" dt="2025-04-13T23:56:08.183"/>
    <p1510:client id="{25D380D2-A64F-EBC7-EC68-E79F1096842B}" v="295" dt="2025-04-14T00:29:22.147"/>
    <p1510:client id="{5ADFF2C2-A2A7-ADF2-79A2-A8F03D142825}" v="227" dt="2025-04-13T22:52:20.030"/>
    <p1510:client id="{64105697-3E8C-430A-B573-99C46D0C273C}" v="1090" dt="2025-04-14T01:00:26.952"/>
    <p1510:client id="{6F4E8BAE-7570-EDD6-3924-24E811BF6E76}" v="17" dt="2025-04-13T19:16:55.173"/>
    <p1510:client id="{8380BE65-F0D6-56BE-92FB-F51A3C110C17}" v="34" dt="2025-04-13T23:54:58.276"/>
    <p1510:client id="{85B0A17A-9D7C-4FA0-987F-ADF5DA5AEA2F}" v="656" dt="2025-04-14T03:17:31.200"/>
    <p1510:client id="{90CFD0CD-4E39-4231-9541-BC8FE06204D1}" v="3854" dt="2025-04-14T01:50:20.184"/>
    <p1510:client id="{A02F59E6-F08E-46BF-BDCB-291FBB3A1D0D}" v="179" dt="2025-04-14T00:41:48.978"/>
    <p1510:client id="{BC7576E7-6349-4329-A385-94B36DBAE1E1}" v="33" dt="2025-04-14T03:32:23.6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font" Target="fonts/font1.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font" Target="fonts/font2.fntdata"/><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1" name="Google Shape;27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35780bd695_2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g335780bd695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35780bd695_2_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1" name="Google Shape;321;g335780bd695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35780bd695_2_1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g335780bd695_2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35780bd695_2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g335780bd695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35780bd695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9" name="Google Shape;339;g335780bd695_2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335780bd695_2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1100"/>
              <a:buNone/>
            </a:pPr>
            <a:endParaRPr/>
          </a:p>
        </p:txBody>
      </p:sp>
      <p:sp>
        <p:nvSpPr>
          <p:cNvPr id="345" name="Google Shape;345;g335780bd695_2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33e90f604f8_15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Once the menu has been edited, it will be updated in the order taking module in real-time. This is what the ordering screen will look like. Its sleek, minimal, and designed in a way that is easy to use. On the left we have the current order details, on the right side the menu items are visible. You can see the parent category mains has items from various children categories. And then we have the burger category, and the cheeseburger item that we just created. Now the waiter will add another item the chicken fajita pizza to the order.</a:t>
            </a:r>
            <a:endParaRPr/>
          </a:p>
        </p:txBody>
      </p:sp>
      <p:sp>
        <p:nvSpPr>
          <p:cNvPr id="351" name="Google Shape;351;g33e90f604f8_15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4ea16848b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g34ea16848b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3340718978_1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Here, we have the sales report. This is meant to give an overview on the sales that have happened and we can change what sales it's viewing with the settings on the top right.</a:t>
            </a:r>
          </a:p>
        </p:txBody>
      </p:sp>
      <p:sp>
        <p:nvSpPr>
          <p:cNvPr id="382" name="Google Shape;382;g33340718978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9B16706B-1EAF-B2E4-1335-2DE2630D1C25}"/>
            </a:ext>
          </a:extLst>
        </p:cNvPr>
        <p:cNvGrpSpPr/>
        <p:nvPr/>
      </p:nvGrpSpPr>
      <p:grpSpPr>
        <a:xfrm>
          <a:off x="0" y="0"/>
          <a:ext cx="0" cy="0"/>
          <a:chOff x="0" y="0"/>
          <a:chExt cx="0" cy="0"/>
        </a:xfrm>
      </p:grpSpPr>
      <p:sp>
        <p:nvSpPr>
          <p:cNvPr id="381" name="Google Shape;381;g33340718978_1_20:notes">
            <a:extLst>
              <a:ext uri="{FF2B5EF4-FFF2-40B4-BE49-F238E27FC236}">
                <a16:creationId xmlns:a16="http://schemas.microsoft.com/office/drawing/2014/main" id="{E3035697-A987-6EA8-893D-0FB465AB117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When we click it, we get a drop down of options and if we select monthly for example.</a:t>
            </a:r>
          </a:p>
        </p:txBody>
      </p:sp>
      <p:sp>
        <p:nvSpPr>
          <p:cNvPr id="382" name="Google Shape;382;g33340718978_1_20:notes">
            <a:extLst>
              <a:ext uri="{FF2B5EF4-FFF2-40B4-BE49-F238E27FC236}">
                <a16:creationId xmlns:a16="http://schemas.microsoft.com/office/drawing/2014/main" id="{CF4F2047-D7F9-FBDC-9373-CB6F6A9AA3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9269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F90A0AD7-23AC-3C3F-4A89-893B33808492}"/>
            </a:ext>
          </a:extLst>
        </p:cNvPr>
        <p:cNvGrpSpPr/>
        <p:nvPr/>
      </p:nvGrpSpPr>
      <p:grpSpPr>
        <a:xfrm>
          <a:off x="0" y="0"/>
          <a:ext cx="0" cy="0"/>
          <a:chOff x="0" y="0"/>
          <a:chExt cx="0" cy="0"/>
        </a:xfrm>
      </p:grpSpPr>
      <p:sp>
        <p:nvSpPr>
          <p:cNvPr id="290" name="Google Shape;290;p3:notes">
            <a:extLst>
              <a:ext uri="{FF2B5EF4-FFF2-40B4-BE49-F238E27FC236}">
                <a16:creationId xmlns:a16="http://schemas.microsoft.com/office/drawing/2014/main" id="{8FE314C5-1787-3FC7-D29C-CCA6C4DA4E7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p3:notes">
            <a:extLst>
              <a:ext uri="{FF2B5EF4-FFF2-40B4-BE49-F238E27FC236}">
                <a16:creationId xmlns:a16="http://schemas.microsoft.com/office/drawing/2014/main" id="{FEA458FC-0DAC-8234-82C0-F8E9D3400B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05726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F453D919-1A72-7B4B-CD9A-A0592F417C76}"/>
            </a:ext>
          </a:extLst>
        </p:cNvPr>
        <p:cNvGrpSpPr/>
        <p:nvPr/>
      </p:nvGrpSpPr>
      <p:grpSpPr>
        <a:xfrm>
          <a:off x="0" y="0"/>
          <a:ext cx="0" cy="0"/>
          <a:chOff x="0" y="0"/>
          <a:chExt cx="0" cy="0"/>
        </a:xfrm>
      </p:grpSpPr>
      <p:sp>
        <p:nvSpPr>
          <p:cNvPr id="381" name="Google Shape;381;g33340718978_1_20:notes">
            <a:extLst>
              <a:ext uri="{FF2B5EF4-FFF2-40B4-BE49-F238E27FC236}">
                <a16:creationId xmlns:a16="http://schemas.microsoft.com/office/drawing/2014/main" id="{02BE27DF-A9A1-9117-F8EC-C5862810553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Then it should switch the data over to a monthly report.</a:t>
            </a:r>
          </a:p>
          <a:p>
            <a:pPr marL="0" indent="0">
              <a:buNone/>
            </a:pPr>
            <a:r>
              <a:rPr lang="en-US"/>
              <a:t>We can also switch over the </a:t>
            </a:r>
            <a:r>
              <a:rPr lang="en-US" err="1"/>
              <a:t>the</a:t>
            </a:r>
            <a:r>
              <a:rPr lang="en-US"/>
              <a:t> analytics with the bottom at the top.</a:t>
            </a:r>
          </a:p>
        </p:txBody>
      </p:sp>
      <p:sp>
        <p:nvSpPr>
          <p:cNvPr id="382" name="Google Shape;382;g33340718978_1_20:notes">
            <a:extLst>
              <a:ext uri="{FF2B5EF4-FFF2-40B4-BE49-F238E27FC236}">
                <a16:creationId xmlns:a16="http://schemas.microsoft.com/office/drawing/2014/main" id="{F7F1662F-7327-991F-1311-83859D6499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41034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a:extLst>
            <a:ext uri="{FF2B5EF4-FFF2-40B4-BE49-F238E27FC236}">
              <a16:creationId xmlns:a16="http://schemas.microsoft.com/office/drawing/2014/main" id="{22EB8645-75F2-255E-1A23-93EA54CD6596}"/>
            </a:ext>
          </a:extLst>
        </p:cNvPr>
        <p:cNvGrpSpPr/>
        <p:nvPr/>
      </p:nvGrpSpPr>
      <p:grpSpPr>
        <a:xfrm>
          <a:off x="0" y="0"/>
          <a:ext cx="0" cy="0"/>
          <a:chOff x="0" y="0"/>
          <a:chExt cx="0" cy="0"/>
        </a:xfrm>
      </p:grpSpPr>
      <p:sp>
        <p:nvSpPr>
          <p:cNvPr id="381" name="Google Shape;381;g33340718978_1_20:notes">
            <a:extLst>
              <a:ext uri="{FF2B5EF4-FFF2-40B4-BE49-F238E27FC236}">
                <a16:creationId xmlns:a16="http://schemas.microsoft.com/office/drawing/2014/main" id="{0BA0DE6D-8571-7642-64D7-10B13B97EBF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This is where we see the analytics. We can switch back with the same button and also adjust the settings we the buttons we've seen before. This view gives us some calculated numbers based on the sales.</a:t>
            </a:r>
          </a:p>
        </p:txBody>
      </p:sp>
      <p:sp>
        <p:nvSpPr>
          <p:cNvPr id="382" name="Google Shape;382;g33340718978_1_20:notes">
            <a:extLst>
              <a:ext uri="{FF2B5EF4-FFF2-40B4-BE49-F238E27FC236}">
                <a16:creationId xmlns:a16="http://schemas.microsoft.com/office/drawing/2014/main" id="{AB1F8D71-E505-C7B7-CCA7-5F220311CD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3210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33340718978_1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For the ingredient management you might want to add a new ingredient. To do that we have to press the bottom on the bottom right</a:t>
            </a:r>
          </a:p>
        </p:txBody>
      </p:sp>
      <p:sp>
        <p:nvSpPr>
          <p:cNvPr id="388" name="Google Shape;388;g33340718978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143CC913-C282-E3F4-8159-CF45AE5F35CD}"/>
            </a:ext>
          </a:extLst>
        </p:cNvPr>
        <p:cNvGrpSpPr/>
        <p:nvPr/>
      </p:nvGrpSpPr>
      <p:grpSpPr>
        <a:xfrm>
          <a:off x="0" y="0"/>
          <a:ext cx="0" cy="0"/>
          <a:chOff x="0" y="0"/>
          <a:chExt cx="0" cy="0"/>
        </a:xfrm>
      </p:grpSpPr>
      <p:sp>
        <p:nvSpPr>
          <p:cNvPr id="387" name="Google Shape;387;g33340718978_1_13:notes">
            <a:extLst>
              <a:ext uri="{FF2B5EF4-FFF2-40B4-BE49-F238E27FC236}">
                <a16:creationId xmlns:a16="http://schemas.microsoft.com/office/drawing/2014/main" id="{B3DAAB67-FED9-E4A8-C1B0-0E2DCE71C4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This opens up this menu where we can create a new ingredient. We can put in for example  mushroom, and then press save.</a:t>
            </a:r>
            <a:endParaRPr/>
          </a:p>
        </p:txBody>
      </p:sp>
      <p:sp>
        <p:nvSpPr>
          <p:cNvPr id="388" name="Google Shape;388;g33340718978_1_13:notes">
            <a:extLst>
              <a:ext uri="{FF2B5EF4-FFF2-40B4-BE49-F238E27FC236}">
                <a16:creationId xmlns:a16="http://schemas.microsoft.com/office/drawing/2014/main" id="{BB30352B-08F5-E727-FB05-79D8BA69C4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5270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a:extLst>
            <a:ext uri="{FF2B5EF4-FFF2-40B4-BE49-F238E27FC236}">
              <a16:creationId xmlns:a16="http://schemas.microsoft.com/office/drawing/2014/main" id="{72F88E28-A663-05BA-CE88-385759E123F1}"/>
            </a:ext>
          </a:extLst>
        </p:cNvPr>
        <p:cNvGrpSpPr/>
        <p:nvPr/>
      </p:nvGrpSpPr>
      <p:grpSpPr>
        <a:xfrm>
          <a:off x="0" y="0"/>
          <a:ext cx="0" cy="0"/>
          <a:chOff x="0" y="0"/>
          <a:chExt cx="0" cy="0"/>
        </a:xfrm>
      </p:grpSpPr>
      <p:sp>
        <p:nvSpPr>
          <p:cNvPr id="387" name="Google Shape;387;g33340718978_1_13:notes">
            <a:extLst>
              <a:ext uri="{FF2B5EF4-FFF2-40B4-BE49-F238E27FC236}">
                <a16:creationId xmlns:a16="http://schemas.microsoft.com/office/drawing/2014/main" id="{65139D98-B8E4-ED04-BA67-02F0A3A172F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Then it'll save the mushroom as a new ingredient. We can also try to update an ingredient by clicking one of the ingredients</a:t>
            </a:r>
          </a:p>
        </p:txBody>
      </p:sp>
      <p:sp>
        <p:nvSpPr>
          <p:cNvPr id="388" name="Google Shape;388;g33340718978_1_13:notes">
            <a:extLst>
              <a:ext uri="{FF2B5EF4-FFF2-40B4-BE49-F238E27FC236}">
                <a16:creationId xmlns:a16="http://schemas.microsoft.com/office/drawing/2014/main" id="{13091378-65AB-AAC7-78ED-2C4EDB769C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78104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33340718978_1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We click for example pineapples, it'll highlight it and give us an option to edit it, and if we click modify ingredient.</a:t>
            </a:r>
          </a:p>
        </p:txBody>
      </p:sp>
      <p:sp>
        <p:nvSpPr>
          <p:cNvPr id="394" name="Google Shape;394;g33340718978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69FF7D9C-939D-5871-2ED7-A2C9FC13EA40}"/>
            </a:ext>
          </a:extLst>
        </p:cNvPr>
        <p:cNvGrpSpPr/>
        <p:nvPr/>
      </p:nvGrpSpPr>
      <p:grpSpPr>
        <a:xfrm>
          <a:off x="0" y="0"/>
          <a:ext cx="0" cy="0"/>
          <a:chOff x="0" y="0"/>
          <a:chExt cx="0" cy="0"/>
        </a:xfrm>
      </p:grpSpPr>
      <p:sp>
        <p:nvSpPr>
          <p:cNvPr id="393" name="Google Shape;393;g33340718978_1_31:notes">
            <a:extLst>
              <a:ext uri="{FF2B5EF4-FFF2-40B4-BE49-F238E27FC236}">
                <a16:creationId xmlns:a16="http://schemas.microsoft.com/office/drawing/2014/main" id="{6D8A7B0C-889B-5670-2E3F-74C9D4DD3AF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Then it should bring up this menu where we can modify it, and if we save the changes.</a:t>
            </a:r>
            <a:endParaRPr/>
          </a:p>
        </p:txBody>
      </p:sp>
      <p:sp>
        <p:nvSpPr>
          <p:cNvPr id="394" name="Google Shape;394;g33340718978_1_31:notes">
            <a:extLst>
              <a:ext uri="{FF2B5EF4-FFF2-40B4-BE49-F238E27FC236}">
                <a16:creationId xmlns:a16="http://schemas.microsoft.com/office/drawing/2014/main" id="{D6F1BE72-72B0-CD3A-DDF3-62ECDD4E52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42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a:extLst>
            <a:ext uri="{FF2B5EF4-FFF2-40B4-BE49-F238E27FC236}">
              <a16:creationId xmlns:a16="http://schemas.microsoft.com/office/drawing/2014/main" id="{AD5EBE98-BD91-D74A-6017-1D29DCD0B1DE}"/>
            </a:ext>
          </a:extLst>
        </p:cNvPr>
        <p:cNvGrpSpPr/>
        <p:nvPr/>
      </p:nvGrpSpPr>
      <p:grpSpPr>
        <a:xfrm>
          <a:off x="0" y="0"/>
          <a:ext cx="0" cy="0"/>
          <a:chOff x="0" y="0"/>
          <a:chExt cx="0" cy="0"/>
        </a:xfrm>
      </p:grpSpPr>
      <p:sp>
        <p:nvSpPr>
          <p:cNvPr id="393" name="Google Shape;393;g33340718978_1_31:notes">
            <a:extLst>
              <a:ext uri="{FF2B5EF4-FFF2-40B4-BE49-F238E27FC236}">
                <a16:creationId xmlns:a16="http://schemas.microsoft.com/office/drawing/2014/main" id="{B5245C3B-D170-73BD-A743-AAB110292BE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It should then be updated.</a:t>
            </a:r>
            <a:endParaRPr/>
          </a:p>
        </p:txBody>
      </p:sp>
      <p:sp>
        <p:nvSpPr>
          <p:cNvPr id="394" name="Google Shape;394;g33340718978_1_31:notes">
            <a:extLst>
              <a:ext uri="{FF2B5EF4-FFF2-40B4-BE49-F238E27FC236}">
                <a16:creationId xmlns:a16="http://schemas.microsoft.com/office/drawing/2014/main" id="{4013B65A-EB75-BA6D-412D-1AB4A414BA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4502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3340718978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This is </a:t>
            </a:r>
            <a:r>
              <a:rPr lang="en-CA" err="1"/>
              <a:t>thingchen</a:t>
            </a:r>
            <a:r>
              <a:rPr lang="en-CA"/>
              <a:t> again, And I will be demonstrating our supplier management with how we can add supplier and place order or request restock. We start from the supplier manager with supplier lists, on the top are different types of our suppliers and the food supplier type is selected right now, below them is the supplier list for the selected supplier type, if we wish to add a supplier, we can click on the add button highlighted by blue outline.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2C47F1A1-8BE1-0149-1519-3FF96C550204}"/>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45E681CE-B48D-D547-2F70-F8A88576F1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BB11CBB7-C7DE-D353-738A-AC728DBE8AE5}"/>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And it will bring up add new supplier form, which the same, we fill in all required fields marked by start </a:t>
            </a:r>
            <a:r>
              <a:rPr lang="en-CA" err="1"/>
              <a:t>symble</a:t>
            </a:r>
            <a:r>
              <a:rPr lang="en-CA"/>
              <a:t>, than we can click add supplier</a:t>
            </a:r>
            <a:endParaRPr/>
          </a:p>
        </p:txBody>
      </p:sp>
    </p:spTree>
    <p:extLst>
      <p:ext uri="{BB962C8B-B14F-4D97-AF65-F5344CB8AC3E}">
        <p14:creationId xmlns:p14="http://schemas.microsoft.com/office/powerpoint/2010/main" val="3643207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70EEA1C3-0FDB-50CD-5760-A0F95ADA5E34}"/>
            </a:ext>
          </a:extLst>
        </p:cNvPr>
        <p:cNvGrpSpPr/>
        <p:nvPr/>
      </p:nvGrpSpPr>
      <p:grpSpPr>
        <a:xfrm>
          <a:off x="0" y="0"/>
          <a:ext cx="0" cy="0"/>
          <a:chOff x="0" y="0"/>
          <a:chExt cx="0" cy="0"/>
        </a:xfrm>
      </p:grpSpPr>
      <p:sp>
        <p:nvSpPr>
          <p:cNvPr id="290" name="Google Shape;290;p3:notes">
            <a:extLst>
              <a:ext uri="{FF2B5EF4-FFF2-40B4-BE49-F238E27FC236}">
                <a16:creationId xmlns:a16="http://schemas.microsoft.com/office/drawing/2014/main" id="{86F47E79-36C2-8937-5838-AA87A7E1629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p3:notes">
            <a:extLst>
              <a:ext uri="{FF2B5EF4-FFF2-40B4-BE49-F238E27FC236}">
                <a16:creationId xmlns:a16="http://schemas.microsoft.com/office/drawing/2014/main" id="{5B4A6C26-8090-CCB5-9C77-3EC219B3E8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4747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DA48EEA8-4AA6-3B4A-D675-DA0CC4C38ED2}"/>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C2FC5F03-AF95-5F0F-8183-6D9C1E4CA99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AAA4A31C-0340-AC52-32B6-65031769570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Then we will be able to see the newly added supplier in the supplier list, and for our order or request for restock, we can click on options in each of our supplier, click on the one we want to place order or restock,</a:t>
            </a:r>
            <a:endParaRPr/>
          </a:p>
        </p:txBody>
      </p:sp>
    </p:spTree>
    <p:extLst>
      <p:ext uri="{BB962C8B-B14F-4D97-AF65-F5344CB8AC3E}">
        <p14:creationId xmlns:p14="http://schemas.microsoft.com/office/powerpoint/2010/main" val="2939527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5D7B8BD9-18CC-58D5-3E6A-AA9ABE6755B6}"/>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45F9D490-0C9F-A951-C322-05B1F493B9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5D64B6EA-A844-9693-4FA5-F64684AD97D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Than it will bring up three option, edit , order or delete, and we select order</a:t>
            </a:r>
            <a:endParaRPr/>
          </a:p>
        </p:txBody>
      </p:sp>
    </p:spTree>
    <p:extLst>
      <p:ext uri="{BB962C8B-B14F-4D97-AF65-F5344CB8AC3E}">
        <p14:creationId xmlns:p14="http://schemas.microsoft.com/office/powerpoint/2010/main" val="671337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4057A2C6-650B-F7A7-E19B-951DE43A7A0A}"/>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EDC38B1C-7774-51CD-1197-7E672E10C4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445E5A34-7461-1553-FC52-83516246D531}"/>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After clicking the order button, it will bring up a add order form, which if there is on data in the form, means we have not yet order from the supplier, and if there is data already exist in the form, it means we are ordering again from this supplier which means restocking from this supplier, and for this form, we can simply double click on the empty table space to insert our item name and quantity data, and afterwords click add order</a:t>
            </a:r>
            <a:endParaRPr/>
          </a:p>
        </p:txBody>
      </p:sp>
    </p:spTree>
    <p:extLst>
      <p:ext uri="{BB962C8B-B14F-4D97-AF65-F5344CB8AC3E}">
        <p14:creationId xmlns:p14="http://schemas.microsoft.com/office/powerpoint/2010/main" val="1486378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3AEF8381-AD3B-17CE-E73E-75F80754E8E1}"/>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A9CA6585-C67F-0C43-69C9-6C12B83B00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7D310AE5-D14C-E1DE-0309-3C3FC1BBA8B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The order will be placed, and our order date will be updated as well and this wraps up the supplier management demonstration, next slides will be covered by </a:t>
            </a:r>
            <a:r>
              <a:rPr lang="en-CA" err="1"/>
              <a:t>furkan</a:t>
            </a:r>
            <a:r>
              <a:rPr lang="en-CA"/>
              <a:t> bas</a:t>
            </a:r>
            <a:endParaRPr/>
          </a:p>
        </p:txBody>
      </p:sp>
    </p:spTree>
    <p:extLst>
      <p:ext uri="{BB962C8B-B14F-4D97-AF65-F5344CB8AC3E}">
        <p14:creationId xmlns:p14="http://schemas.microsoft.com/office/powerpoint/2010/main" val="3834455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3340718978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g33340718978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a:extLst>
            <a:ext uri="{FF2B5EF4-FFF2-40B4-BE49-F238E27FC236}">
              <a16:creationId xmlns:a16="http://schemas.microsoft.com/office/drawing/2014/main" id="{27CCA163-F61A-834B-0500-68219C2A8BD3}"/>
            </a:ext>
          </a:extLst>
        </p:cNvPr>
        <p:cNvGrpSpPr/>
        <p:nvPr/>
      </p:nvGrpSpPr>
      <p:grpSpPr>
        <a:xfrm>
          <a:off x="0" y="0"/>
          <a:ext cx="0" cy="0"/>
          <a:chOff x="0" y="0"/>
          <a:chExt cx="0" cy="0"/>
        </a:xfrm>
      </p:grpSpPr>
      <p:sp>
        <p:nvSpPr>
          <p:cNvPr id="399" name="Google Shape;399;g33340718978_1_25:notes">
            <a:extLst>
              <a:ext uri="{FF2B5EF4-FFF2-40B4-BE49-F238E27FC236}">
                <a16:creationId xmlns:a16="http://schemas.microsoft.com/office/drawing/2014/main" id="{7995FE38-D958-037D-FC82-B97B24EF738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g33340718978_1_25:notes">
            <a:extLst>
              <a:ext uri="{FF2B5EF4-FFF2-40B4-BE49-F238E27FC236}">
                <a16:creationId xmlns:a16="http://schemas.microsoft.com/office/drawing/2014/main" id="{73F7F722-BDB9-169C-6091-45AD62FF7F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1936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a:extLst>
            <a:ext uri="{FF2B5EF4-FFF2-40B4-BE49-F238E27FC236}">
              <a16:creationId xmlns:a16="http://schemas.microsoft.com/office/drawing/2014/main" id="{3F4C26BF-1B7D-F13A-DE0C-7C314AE9BBC4}"/>
            </a:ext>
          </a:extLst>
        </p:cNvPr>
        <p:cNvGrpSpPr/>
        <p:nvPr/>
      </p:nvGrpSpPr>
      <p:grpSpPr>
        <a:xfrm>
          <a:off x="0" y="0"/>
          <a:ext cx="0" cy="0"/>
          <a:chOff x="0" y="0"/>
          <a:chExt cx="0" cy="0"/>
        </a:xfrm>
      </p:grpSpPr>
      <p:sp>
        <p:nvSpPr>
          <p:cNvPr id="399" name="Google Shape;399;g33340718978_1_25:notes">
            <a:extLst>
              <a:ext uri="{FF2B5EF4-FFF2-40B4-BE49-F238E27FC236}">
                <a16:creationId xmlns:a16="http://schemas.microsoft.com/office/drawing/2014/main" id="{64EADFD2-7D41-8422-65F4-CC3D4B1C0A8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g33340718978_1_25:notes">
            <a:extLst>
              <a:ext uri="{FF2B5EF4-FFF2-40B4-BE49-F238E27FC236}">
                <a16:creationId xmlns:a16="http://schemas.microsoft.com/office/drawing/2014/main" id="{95C7B82C-2974-D38A-CF42-6B2439FBF5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5166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a:extLst>
            <a:ext uri="{FF2B5EF4-FFF2-40B4-BE49-F238E27FC236}">
              <a16:creationId xmlns:a16="http://schemas.microsoft.com/office/drawing/2014/main" id="{DCC4B169-3C0A-1FAA-F0E4-8C923FEAC13E}"/>
            </a:ext>
          </a:extLst>
        </p:cNvPr>
        <p:cNvGrpSpPr/>
        <p:nvPr/>
      </p:nvGrpSpPr>
      <p:grpSpPr>
        <a:xfrm>
          <a:off x="0" y="0"/>
          <a:ext cx="0" cy="0"/>
          <a:chOff x="0" y="0"/>
          <a:chExt cx="0" cy="0"/>
        </a:xfrm>
      </p:grpSpPr>
      <p:sp>
        <p:nvSpPr>
          <p:cNvPr id="399" name="Google Shape;399;g33340718978_1_25:notes">
            <a:extLst>
              <a:ext uri="{FF2B5EF4-FFF2-40B4-BE49-F238E27FC236}">
                <a16:creationId xmlns:a16="http://schemas.microsoft.com/office/drawing/2014/main" id="{A623999E-4709-8B4C-F1CE-C0A9023C1EC3}"/>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0" name="Google Shape;400;g33340718978_1_25:notes">
            <a:extLst>
              <a:ext uri="{FF2B5EF4-FFF2-40B4-BE49-F238E27FC236}">
                <a16:creationId xmlns:a16="http://schemas.microsoft.com/office/drawing/2014/main" id="{E6463055-2569-C20A-4E24-62E98CDDF4B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51501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a:extLst>
            <a:ext uri="{FF2B5EF4-FFF2-40B4-BE49-F238E27FC236}">
              <a16:creationId xmlns:a16="http://schemas.microsoft.com/office/drawing/2014/main" id="{12AF128E-0ABF-1297-D4B2-A8A2DB77B2C4}"/>
            </a:ext>
          </a:extLst>
        </p:cNvPr>
        <p:cNvGrpSpPr/>
        <p:nvPr/>
      </p:nvGrpSpPr>
      <p:grpSpPr>
        <a:xfrm>
          <a:off x="0" y="0"/>
          <a:ext cx="0" cy="0"/>
          <a:chOff x="0" y="0"/>
          <a:chExt cx="0" cy="0"/>
        </a:xfrm>
      </p:grpSpPr>
      <p:sp>
        <p:nvSpPr>
          <p:cNvPr id="375" name="Google Shape;375;g33340718978_1_7:notes">
            <a:extLst>
              <a:ext uri="{FF2B5EF4-FFF2-40B4-BE49-F238E27FC236}">
                <a16:creationId xmlns:a16="http://schemas.microsoft.com/office/drawing/2014/main" id="{A315A5A5-6833-4437-AC30-58BCD8849C9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a:t>These are our milestones.</a:t>
            </a:r>
          </a:p>
          <a:p>
            <a:pPr marL="0" indent="0">
              <a:buNone/>
            </a:pPr>
            <a:r>
              <a:rPr lang="en-US"/>
              <a:t>For menu management it's about developing a menu system where items can be added, modified, categorized, and linked with inventory availability to ensure seamless stock-based management. So We want items to be easily added, updated, removed, correctly categorized, synchronous with the inventory, and apply discounted pricing when needed.</a:t>
            </a:r>
          </a:p>
          <a:p>
            <a:pPr marL="0" indent="0">
              <a:buNone/>
            </a:pPr>
            <a:endParaRPr lang="en-US"/>
          </a:p>
          <a:p>
            <a:pPr marL="0" indent="0">
              <a:buNone/>
            </a:pPr>
            <a:r>
              <a:rPr lang="en-US"/>
              <a:t>Next we have human resources management. This is about </a:t>
            </a:r>
            <a:r>
              <a:rPr lang="en-US" sz="1800">
                <a:effectLst/>
                <a:latin typeface="Calibri" panose="020F0502020204030204" pitchFamily="34" charset="0"/>
                <a:ea typeface="DengXian" panose="020B0503020204020204" pitchFamily="2" charset="-122"/>
                <a:cs typeface="Times New Roman" panose="02020603050405020304" pitchFamily="18" charset="0"/>
              </a:rPr>
              <a:t>managing suppliers and employees, so we split this into two sub milestones, supplier management, and employee management. For supplier management we want to manage supplier contact info and order information. For employee management we want to be able to manage their shifts.</a:t>
            </a:r>
          </a:p>
          <a:p>
            <a:pPr marL="0" indent="0">
              <a:buNone/>
            </a:pPr>
            <a:endParaRPr lang="en-US" sz="1800">
              <a:effectLst/>
              <a:latin typeface="Calibri" panose="020F0502020204030204" pitchFamily="34" charset="0"/>
              <a:ea typeface="DengXian" panose="020B0503020204020204"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effectLst/>
                <a:latin typeface="Calibri" panose="020F0502020204030204" pitchFamily="34" charset="0"/>
                <a:ea typeface="DengXian" panose="020B0503020204020204" pitchFamily="2" charset="-122"/>
                <a:cs typeface="Times New Roman" panose="02020603050405020304" pitchFamily="18" charset="0"/>
              </a:rPr>
              <a:t>Then we deal with inventory management which deals with : real-time tracking of ingredients, alerts for low stock, and efficient bulk updates for stock management.</a:t>
            </a:r>
            <a:endParaRPr lang="en-CA" sz="1800">
              <a:effectLst/>
              <a:latin typeface="Calibri" panose="020F0502020204030204" pitchFamily="34" charset="0"/>
              <a:ea typeface="DengXian" panose="020B0503020204020204" pitchFamily="2" charset="-122"/>
              <a:cs typeface="Times New Roman" panose="02020603050405020304" pitchFamily="18" charset="0"/>
            </a:endParaRPr>
          </a:p>
          <a:p>
            <a:pPr marL="0" indent="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Then onto the order management which deals with the </a:t>
            </a:r>
            <a:r>
              <a:rPr lang="en-US" sz="1800">
                <a:effectLst/>
                <a:latin typeface="Calibri" panose="020F0502020204030204" pitchFamily="34" charset="0"/>
                <a:ea typeface="DengXian" panose="020B0503020204020204" pitchFamily="2" charset="-122"/>
                <a:cs typeface="Times New Roman" panose="02020603050405020304" pitchFamily="18" charset="0"/>
              </a:rPr>
              <a:t>customer order processing, kitchen communication, and POS system integration to ensure seamless order handling.</a:t>
            </a:r>
            <a:endParaRPr lang="en-CA" sz="1800">
              <a:effectLst/>
              <a:latin typeface="Calibri" panose="020F0502020204030204" pitchFamily="34" charset="0"/>
              <a:ea typeface="DengXian" panose="020B0503020204020204" pitchFamily="2" charset="-122"/>
              <a:cs typeface="Times New Roman" panose="02020603050405020304" pitchFamily="18" charset="0"/>
            </a:endParaRPr>
          </a:p>
          <a:p>
            <a:pPr marL="0" indent="0">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Then onto the reporting and analytics which is about creating </a:t>
            </a:r>
            <a:r>
              <a:rPr lang="en-US" sz="1800">
                <a:effectLst/>
                <a:latin typeface="Calibri" panose="020F0502020204030204" pitchFamily="34" charset="0"/>
                <a:ea typeface="DengXian" panose="020B0503020204020204" pitchFamily="2" charset="-122"/>
                <a:cs typeface="Times New Roman" panose="02020603050405020304" pitchFamily="18" charset="0"/>
              </a:rPr>
              <a:t>insightful business reports for inventory, sales, payroll, and performance tracking, with data visualization to drive informed decisions. So we wanted to create meaningful data for it like total income.</a:t>
            </a:r>
            <a:endParaRPr lang="en-CA" sz="1800">
              <a:effectLst/>
              <a:latin typeface="Calibri" panose="020F0502020204030204" pitchFamily="34" charset="0"/>
              <a:ea typeface="DengXian" panose="020B0503020204020204" pitchFamily="2" charset="-122"/>
              <a:cs typeface="Times New Roman" panose="02020603050405020304" pitchFamily="18" charset="0"/>
            </a:endParaRPr>
          </a:p>
          <a:p>
            <a:pPr marL="0" indent="0">
              <a:buNone/>
            </a:pPr>
            <a:endParaRPr lang="en-US"/>
          </a:p>
        </p:txBody>
      </p:sp>
      <p:sp>
        <p:nvSpPr>
          <p:cNvPr id="376" name="Google Shape;376;g33340718978_1_7:notes">
            <a:extLst>
              <a:ext uri="{FF2B5EF4-FFF2-40B4-BE49-F238E27FC236}">
                <a16:creationId xmlns:a16="http://schemas.microsoft.com/office/drawing/2014/main" id="{A05370E7-9860-E9F6-E28D-2FD81F534B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8273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1" name="Google Shape;2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F5C76EBD-2B79-ED06-36C4-AE9243DD59CB}"/>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EE758677-D44A-43F4-0C99-7DBDBC83CE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E6BE4CF6-F06E-0720-DE1B-72EF5917B1B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Hi my name is Tingchen and I will be demonstrating the user management, including sign in and how manager can add users to the system, now the current page is the main page of our application, and we can start by signing in our manager (assume manager is already registered in the system) by clicking the sign in button on the top right corner.</a:t>
            </a:r>
            <a:endParaRPr/>
          </a:p>
        </p:txBody>
      </p:sp>
    </p:spTree>
    <p:extLst>
      <p:ext uri="{BB962C8B-B14F-4D97-AF65-F5344CB8AC3E}">
        <p14:creationId xmlns:p14="http://schemas.microsoft.com/office/powerpoint/2010/main" val="945211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13555BEA-A364-1917-92C9-C411D84FD2AC}"/>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75F776E2-895F-EC5A-FB01-0366EE227E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D4EEF381-B034-2C95-6FEC-3D0E64D35DB7}"/>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And we will need to fill in the user data for the manager to sign in</a:t>
            </a:r>
            <a:endParaRPr/>
          </a:p>
        </p:txBody>
      </p:sp>
    </p:spTree>
    <p:extLst>
      <p:ext uri="{BB962C8B-B14F-4D97-AF65-F5344CB8AC3E}">
        <p14:creationId xmlns:p14="http://schemas.microsoft.com/office/powerpoint/2010/main" val="20330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3E8FA00D-3C51-CC76-837F-53B0C2353497}"/>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23E7EF61-3981-1AC1-1789-49A8432D87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E641B86D-0C4B-7608-326F-4FBFBBB3936E}"/>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After signing in, we will see this user manager page, which we can see all users in a list, and there is couple of actions we can do in this page which will be add, edit delete, or check user detail and we are demonstrating add user today, by clicking on the add new user button</a:t>
            </a:r>
            <a:endParaRPr/>
          </a:p>
        </p:txBody>
      </p:sp>
    </p:spTree>
    <p:extLst>
      <p:ext uri="{BB962C8B-B14F-4D97-AF65-F5344CB8AC3E}">
        <p14:creationId xmlns:p14="http://schemas.microsoft.com/office/powerpoint/2010/main" val="3960217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D5C77C92-F090-F1EE-7E35-465A13B9C1C2}"/>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1DC1C8DD-0E7C-3A1C-2EF7-D2676A7265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90F01E2F-FFD2-B57D-7C77-CBF0A079742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It will bring out the add new user form, which we will need to fill up all the required field marked by star </a:t>
            </a:r>
            <a:r>
              <a:rPr lang="en-CA" err="1"/>
              <a:t>symble</a:t>
            </a:r>
            <a:r>
              <a:rPr lang="en-CA"/>
              <a:t>. And than add user</a:t>
            </a:r>
            <a:endParaRPr/>
          </a:p>
        </p:txBody>
      </p:sp>
    </p:spTree>
    <p:extLst>
      <p:ext uri="{BB962C8B-B14F-4D97-AF65-F5344CB8AC3E}">
        <p14:creationId xmlns:p14="http://schemas.microsoft.com/office/powerpoint/2010/main" val="1155868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a:extLst>
            <a:ext uri="{FF2B5EF4-FFF2-40B4-BE49-F238E27FC236}">
              <a16:creationId xmlns:a16="http://schemas.microsoft.com/office/drawing/2014/main" id="{64CBFEE8-B905-B11B-DB3D-E20CDE6B9FAC}"/>
            </a:ext>
          </a:extLst>
        </p:cNvPr>
        <p:cNvGrpSpPr/>
        <p:nvPr/>
      </p:nvGrpSpPr>
      <p:grpSpPr>
        <a:xfrm>
          <a:off x="0" y="0"/>
          <a:ext cx="0" cy="0"/>
          <a:chOff x="0" y="0"/>
          <a:chExt cx="0" cy="0"/>
        </a:xfrm>
      </p:grpSpPr>
      <p:sp>
        <p:nvSpPr>
          <p:cNvPr id="308" name="Google Shape;308;g33340718978_5_12:notes">
            <a:extLst>
              <a:ext uri="{FF2B5EF4-FFF2-40B4-BE49-F238E27FC236}">
                <a16:creationId xmlns:a16="http://schemas.microsoft.com/office/drawing/2014/main" id="{2DF318AA-839D-D88F-9F74-898F976496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33340718978_5_12:notes">
            <a:extLst>
              <a:ext uri="{FF2B5EF4-FFF2-40B4-BE49-F238E27FC236}">
                <a16:creationId xmlns:a16="http://schemas.microsoft.com/office/drawing/2014/main" id="{5DB75328-EB31-9013-80AA-D3226ACB0276}"/>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And the newly added user info will be displayed in this user list. And next slides will be covered by </a:t>
            </a:r>
            <a:r>
              <a:rPr lang="en-CA" err="1"/>
              <a:t>saad</a:t>
            </a:r>
            <a:r>
              <a:rPr lang="en-CA"/>
              <a:t> </a:t>
            </a:r>
            <a:r>
              <a:rPr lang="en-CA" err="1"/>
              <a:t>ghori</a:t>
            </a:r>
            <a:endParaRPr/>
          </a:p>
        </p:txBody>
      </p:sp>
    </p:spTree>
    <p:extLst>
      <p:ext uri="{BB962C8B-B14F-4D97-AF65-F5344CB8AC3E}">
        <p14:creationId xmlns:p14="http://schemas.microsoft.com/office/powerpoint/2010/main" val="2183898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370693" y="1769540"/>
            <a:ext cx="9440034" cy="1828801"/>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5400"/>
              <a:buFont typeface="Sorts Mill Goudy"/>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0693" y="3773489"/>
            <a:ext cx="9440034" cy="1049867"/>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lvl="0" algn="ctr">
              <a:lnSpc>
                <a:spcPct val="110000"/>
              </a:lnSpc>
              <a:spcBef>
                <a:spcPts val="460"/>
              </a:spcBef>
              <a:spcAft>
                <a:spcPts val="0"/>
              </a:spcAft>
              <a:buSzPts val="1610"/>
              <a:buNone/>
              <a:defRPr>
                <a:solidFill>
                  <a:schemeClr val="lt1"/>
                </a:solidFill>
              </a:defRPr>
            </a:lvl1pPr>
            <a:lvl2pPr lvl="1" algn="ctr">
              <a:lnSpc>
                <a:spcPct val="100000"/>
              </a:lnSpc>
              <a:spcBef>
                <a:spcPts val="600"/>
              </a:spcBef>
              <a:spcAft>
                <a:spcPts val="0"/>
              </a:spcAft>
              <a:buSzPts val="1470"/>
              <a:buNone/>
              <a:defRPr>
                <a:solidFill>
                  <a:schemeClr val="lt1"/>
                </a:solidFill>
              </a:defRPr>
            </a:lvl2pPr>
            <a:lvl3pPr lvl="2" algn="ctr">
              <a:lnSpc>
                <a:spcPct val="100000"/>
              </a:lnSpc>
              <a:spcBef>
                <a:spcPts val="600"/>
              </a:spcBef>
              <a:spcAft>
                <a:spcPts val="0"/>
              </a:spcAft>
              <a:buSzPts val="1260"/>
              <a:buNone/>
              <a:defRPr>
                <a:solidFill>
                  <a:schemeClr val="lt1"/>
                </a:solidFill>
              </a:defRPr>
            </a:lvl3pPr>
            <a:lvl4pPr lvl="3" algn="ctr">
              <a:lnSpc>
                <a:spcPct val="100000"/>
              </a:lnSpc>
              <a:spcBef>
                <a:spcPts val="600"/>
              </a:spcBef>
              <a:spcAft>
                <a:spcPts val="0"/>
              </a:spcAft>
              <a:buSzPts val="1120"/>
              <a:buNone/>
              <a:defRPr>
                <a:solidFill>
                  <a:schemeClr val="lt1"/>
                </a:solidFill>
              </a:defRPr>
            </a:lvl4pPr>
            <a:lvl5pPr lvl="4" algn="ctr">
              <a:lnSpc>
                <a:spcPct val="100000"/>
              </a:lnSpc>
              <a:spcBef>
                <a:spcPts val="600"/>
              </a:spcBef>
              <a:spcAft>
                <a:spcPts val="0"/>
              </a:spcAft>
              <a:buSzPts val="1120"/>
              <a:buNone/>
              <a:defRPr>
                <a:solidFill>
                  <a:schemeClr val="lt1"/>
                </a:solidFill>
              </a:defRPr>
            </a:lvl5pPr>
            <a:lvl6pPr lvl="5" algn="ctr">
              <a:lnSpc>
                <a:spcPct val="100000"/>
              </a:lnSpc>
              <a:spcBef>
                <a:spcPts val="600"/>
              </a:spcBef>
              <a:spcAft>
                <a:spcPts val="0"/>
              </a:spcAft>
              <a:buSzPts val="980"/>
              <a:buNone/>
              <a:defRPr>
                <a:solidFill>
                  <a:schemeClr val="lt1"/>
                </a:solidFill>
              </a:defRPr>
            </a:lvl6pPr>
            <a:lvl7pPr lvl="6" algn="ctr">
              <a:lnSpc>
                <a:spcPct val="100000"/>
              </a:lnSpc>
              <a:spcBef>
                <a:spcPts val="600"/>
              </a:spcBef>
              <a:spcAft>
                <a:spcPts val="0"/>
              </a:spcAft>
              <a:buSzPts val="980"/>
              <a:buNone/>
              <a:defRPr>
                <a:solidFill>
                  <a:schemeClr val="lt1"/>
                </a:solidFill>
              </a:defRPr>
            </a:lvl7pPr>
            <a:lvl8pPr lvl="7" algn="ctr">
              <a:lnSpc>
                <a:spcPct val="100000"/>
              </a:lnSpc>
              <a:spcBef>
                <a:spcPts val="600"/>
              </a:spcBef>
              <a:spcAft>
                <a:spcPts val="0"/>
              </a:spcAft>
              <a:buSzPts val="980"/>
              <a:buNone/>
              <a:defRPr>
                <a:solidFill>
                  <a:schemeClr val="lt1"/>
                </a:solidFill>
              </a:defRPr>
            </a:lvl8pPr>
            <a:lvl9pPr lvl="8" algn="ctr">
              <a:lnSpc>
                <a:spcPct val="100000"/>
              </a:lnSpc>
              <a:spcBef>
                <a:spcPts val="600"/>
              </a:spcBef>
              <a:spcAft>
                <a:spcPts val="600"/>
              </a:spcAft>
              <a:buSzPts val="980"/>
              <a:buNone/>
              <a:defRPr>
                <a:solidFill>
                  <a:schemeClr val="lt1"/>
                </a:solidFill>
              </a:defRPr>
            </a:lvl9pPr>
          </a:lstStyle>
          <a:p>
            <a:endParaRPr/>
          </a:p>
        </p:txBody>
      </p:sp>
      <p:sp>
        <p:nvSpPr>
          <p:cNvPr id="14" name="Google Shape;14;p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pic>
        <p:nvPicPr>
          <p:cNvPr id="72" name="Google Shape;72;p11"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3" name="Google Shape;73;p11"/>
          <p:cNvSpPr txBox="1">
            <a:spLocks noGrp="1"/>
          </p:cNvSpPr>
          <p:nvPr>
            <p:ph type="title"/>
          </p:nvPr>
        </p:nvSpPr>
        <p:spPr>
          <a:xfrm>
            <a:off x="913806" y="4565255"/>
            <a:ext cx="10355326" cy="54347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4901"/>
              </a:srgbClr>
            </a:outerShdw>
          </a:effectLst>
        </p:spPr>
      </p:sp>
      <p:sp>
        <p:nvSpPr>
          <p:cNvPr id="75" name="Google Shape;75;p11"/>
          <p:cNvSpPr txBox="1">
            <a:spLocks noGrp="1"/>
          </p:cNvSpPr>
          <p:nvPr>
            <p:ph type="body" idx="1"/>
          </p:nvPr>
        </p:nvSpPr>
        <p:spPr>
          <a:xfrm>
            <a:off x="913795" y="5247728"/>
            <a:ext cx="10353762" cy="543472"/>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76" name="Google Shape;76;p1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79"/>
        <p:cNvGrpSpPr/>
        <p:nvPr/>
      </p:nvGrpSpPr>
      <p:grpSpPr>
        <a:xfrm>
          <a:off x="0" y="0"/>
          <a:ext cx="0" cy="0"/>
          <a:chOff x="0" y="0"/>
          <a:chExt cx="0" cy="0"/>
        </a:xfrm>
      </p:grpSpPr>
      <p:sp>
        <p:nvSpPr>
          <p:cNvPr id="80" name="Google Shape;80;p12"/>
          <p:cNvSpPr txBox="1">
            <a:spLocks noGrp="1"/>
          </p:cNvSpPr>
          <p:nvPr>
            <p:ph type="title"/>
          </p:nvPr>
        </p:nvSpPr>
        <p:spPr>
          <a:xfrm>
            <a:off x="913795" y="608437"/>
            <a:ext cx="10353762" cy="3534344"/>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000"/>
              <a:buFont typeface="Sorts Mill Goud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body" idx="1"/>
          </p:nvPr>
        </p:nvSpPr>
        <p:spPr>
          <a:xfrm>
            <a:off x="913794" y="4295180"/>
            <a:ext cx="10353763" cy="1501826"/>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82" name="Google Shape;82;p1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xfrm>
            <a:off x="1446212" y="609600"/>
            <a:ext cx="9302752" cy="2992904"/>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3600"/>
              <a:buFont typeface="Sorts Mill Goud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3"/>
          <p:cNvSpPr txBox="1">
            <a:spLocks noGrp="1"/>
          </p:cNvSpPr>
          <p:nvPr>
            <p:ph type="body" idx="1"/>
          </p:nvPr>
        </p:nvSpPr>
        <p:spPr>
          <a:xfrm>
            <a:off x="1720644" y="3610032"/>
            <a:ext cx="8752299" cy="532749"/>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88" name="Google Shape;88;p13"/>
          <p:cNvSpPr txBox="1">
            <a:spLocks noGrp="1"/>
          </p:cNvSpPr>
          <p:nvPr>
            <p:ph type="body" idx="2"/>
          </p:nvPr>
        </p:nvSpPr>
        <p:spPr>
          <a:xfrm>
            <a:off x="913794" y="4304353"/>
            <a:ext cx="10353763" cy="1489496"/>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89" name="Google Shape;89;p1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
        <p:nvSpPr>
          <p:cNvPr id="92" name="Google Shape;92;p13"/>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Sorts Mill Goudy"/>
              <a:buNone/>
            </a:pPr>
            <a:r>
              <a:rPr lang="en-US" sz="8000" b="0" i="0" u="none" strike="noStrike" cap="none">
                <a:solidFill>
                  <a:schemeClr val="lt1"/>
                </a:solidFill>
                <a:latin typeface="Sorts Mill Goudy"/>
                <a:ea typeface="Sorts Mill Goudy"/>
                <a:cs typeface="Sorts Mill Goudy"/>
                <a:sym typeface="Sorts Mill Goudy"/>
              </a:rPr>
              <a:t>“</a:t>
            </a:r>
            <a:endParaRPr sz="1400" b="0" i="0" u="none" strike="noStrike" cap="none">
              <a:solidFill>
                <a:srgbClr val="000000"/>
              </a:solidFill>
              <a:latin typeface="Arial"/>
              <a:ea typeface="Arial"/>
              <a:cs typeface="Arial"/>
              <a:sym typeface="Arial"/>
            </a:endParaRPr>
          </a:p>
        </p:txBody>
      </p:sp>
      <p:sp>
        <p:nvSpPr>
          <p:cNvPr id="93" name="Google Shape;93;p13"/>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Sorts Mill Goudy"/>
              <a:buNone/>
            </a:pPr>
            <a:r>
              <a:rPr lang="en-US" sz="8000" b="0" i="0" u="none" strike="noStrike" cap="none">
                <a:solidFill>
                  <a:schemeClr val="lt1"/>
                </a:solidFill>
                <a:latin typeface="Sorts Mill Goudy"/>
                <a:ea typeface="Sorts Mill Goudy"/>
                <a:cs typeface="Sorts Mill Goudy"/>
                <a:sym typeface="Sorts Mill Goud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a:off x="913794" y="2126942"/>
            <a:ext cx="10353763" cy="2511835"/>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3200"/>
              <a:buFont typeface="Sorts Mill Goud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14"/>
          <p:cNvSpPr txBox="1">
            <a:spLocks noGrp="1"/>
          </p:cNvSpPr>
          <p:nvPr>
            <p:ph type="body" idx="1"/>
          </p:nvPr>
        </p:nvSpPr>
        <p:spPr>
          <a:xfrm>
            <a:off x="913784" y="4650556"/>
            <a:ext cx="10352199" cy="1140644"/>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97" name="Google Shape;97;p1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15"/>
          <p:cNvSpPr txBox="1">
            <a:spLocks noGrp="1"/>
          </p:cNvSpPr>
          <p:nvPr>
            <p:ph type="body" idx="1"/>
          </p:nvPr>
        </p:nvSpPr>
        <p:spPr>
          <a:xfrm>
            <a:off x="913795" y="1885950"/>
            <a:ext cx="3300984" cy="76478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03" name="Google Shape;103;p15"/>
          <p:cNvSpPr txBox="1">
            <a:spLocks noGrp="1"/>
          </p:cNvSpPr>
          <p:nvPr>
            <p:ph type="body" idx="2"/>
          </p:nvPr>
        </p:nvSpPr>
        <p:spPr>
          <a:xfrm>
            <a:off x="913795" y="2768112"/>
            <a:ext cx="3300984" cy="3023088"/>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04" name="Google Shape;104;p15"/>
          <p:cNvSpPr txBox="1">
            <a:spLocks noGrp="1"/>
          </p:cNvSpPr>
          <p:nvPr>
            <p:ph type="body" idx="3"/>
          </p:nvPr>
        </p:nvSpPr>
        <p:spPr>
          <a:xfrm>
            <a:off x="4446711" y="1885949"/>
            <a:ext cx="3300984" cy="764783"/>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05" name="Google Shape;105;p15"/>
          <p:cNvSpPr txBox="1">
            <a:spLocks noGrp="1"/>
          </p:cNvSpPr>
          <p:nvPr>
            <p:ph type="body" idx="4"/>
          </p:nvPr>
        </p:nvSpPr>
        <p:spPr>
          <a:xfrm>
            <a:off x="4441435" y="2768112"/>
            <a:ext cx="3300984" cy="3023088"/>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06" name="Google Shape;106;p15"/>
          <p:cNvSpPr txBox="1">
            <a:spLocks noGrp="1"/>
          </p:cNvSpPr>
          <p:nvPr>
            <p:ph type="body" idx="5"/>
          </p:nvPr>
        </p:nvSpPr>
        <p:spPr>
          <a:xfrm>
            <a:off x="7966572" y="1885950"/>
            <a:ext cx="3300984" cy="76478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07" name="Google Shape;107;p15"/>
          <p:cNvSpPr txBox="1">
            <a:spLocks noGrp="1"/>
          </p:cNvSpPr>
          <p:nvPr>
            <p:ph type="body" idx="6"/>
          </p:nvPr>
        </p:nvSpPr>
        <p:spPr>
          <a:xfrm>
            <a:off x="7966572" y="2768110"/>
            <a:ext cx="3300984" cy="3023089"/>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08" name="Google Shape;108;p1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1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1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1"/>
        <p:cNvGrpSpPr/>
        <p:nvPr/>
      </p:nvGrpSpPr>
      <p:grpSpPr>
        <a:xfrm>
          <a:off x="0" y="0"/>
          <a:ext cx="0" cy="0"/>
          <a:chOff x="0" y="0"/>
          <a:chExt cx="0" cy="0"/>
        </a:xfrm>
      </p:grpSpPr>
      <p:pic>
        <p:nvPicPr>
          <p:cNvPr id="112" name="Google Shape;112;p16"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3" name="Google Shape;113;p16"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4" name="Google Shape;114;p16"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5" name="Google Shape;115;p16"/>
          <p:cNvSpPr txBox="1">
            <a:spLocks noGrp="1"/>
          </p:cNvSpPr>
          <p:nvPr>
            <p:ph type="title"/>
          </p:nvPr>
        </p:nvSpPr>
        <p:spPr>
          <a:xfrm>
            <a:off x="913794" y="609600"/>
            <a:ext cx="10353763"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16"/>
          <p:cNvSpPr txBox="1">
            <a:spLocks noGrp="1"/>
          </p:cNvSpPr>
          <p:nvPr>
            <p:ph type="body" idx="1"/>
          </p:nvPr>
        </p:nvSpPr>
        <p:spPr>
          <a:xfrm>
            <a:off x="913795" y="3904106"/>
            <a:ext cx="3300984" cy="57626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17" name="Google Shape;117;p16"/>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4901"/>
              </a:srgbClr>
            </a:outerShdw>
          </a:effectLst>
        </p:spPr>
      </p:sp>
      <p:sp>
        <p:nvSpPr>
          <p:cNvPr id="118" name="Google Shape;118;p16"/>
          <p:cNvSpPr txBox="1">
            <a:spLocks noGrp="1"/>
          </p:cNvSpPr>
          <p:nvPr>
            <p:ph type="body" idx="3"/>
          </p:nvPr>
        </p:nvSpPr>
        <p:spPr>
          <a:xfrm>
            <a:off x="913795" y="4572443"/>
            <a:ext cx="3300984" cy="1218758"/>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19" name="Google Shape;119;p16"/>
          <p:cNvSpPr txBox="1">
            <a:spLocks noGrp="1"/>
          </p:cNvSpPr>
          <p:nvPr>
            <p:ph type="body" idx="4"/>
          </p:nvPr>
        </p:nvSpPr>
        <p:spPr>
          <a:xfrm>
            <a:off x="4442788" y="3904106"/>
            <a:ext cx="3300984" cy="57626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20" name="Google Shape;120;p16"/>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4901"/>
              </a:srgbClr>
            </a:outerShdw>
          </a:effectLst>
        </p:spPr>
      </p:sp>
      <p:sp>
        <p:nvSpPr>
          <p:cNvPr id="121" name="Google Shape;121;p16"/>
          <p:cNvSpPr txBox="1">
            <a:spLocks noGrp="1"/>
          </p:cNvSpPr>
          <p:nvPr>
            <p:ph type="body" idx="6"/>
          </p:nvPr>
        </p:nvSpPr>
        <p:spPr>
          <a:xfrm>
            <a:off x="4441435" y="4572442"/>
            <a:ext cx="3300984" cy="1218758"/>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22" name="Google Shape;122;p16"/>
          <p:cNvSpPr txBox="1">
            <a:spLocks noGrp="1"/>
          </p:cNvSpPr>
          <p:nvPr>
            <p:ph type="body" idx="7"/>
          </p:nvPr>
        </p:nvSpPr>
        <p:spPr>
          <a:xfrm>
            <a:off x="7966697" y="3904106"/>
            <a:ext cx="3300984" cy="576262"/>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23" name="Google Shape;123;p16"/>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4901"/>
              </a:srgbClr>
            </a:outerShdw>
          </a:effectLst>
        </p:spPr>
      </p:sp>
      <p:sp>
        <p:nvSpPr>
          <p:cNvPr id="124" name="Google Shape;124;p16"/>
          <p:cNvSpPr txBox="1">
            <a:spLocks noGrp="1"/>
          </p:cNvSpPr>
          <p:nvPr>
            <p:ph type="body" idx="9"/>
          </p:nvPr>
        </p:nvSpPr>
        <p:spPr>
          <a:xfrm>
            <a:off x="7966572" y="4572442"/>
            <a:ext cx="3300984" cy="1218758"/>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25" name="Google Shape;125;p1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1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1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17"/>
          <p:cNvSpPr txBox="1">
            <a:spLocks noGrp="1"/>
          </p:cNvSpPr>
          <p:nvPr>
            <p:ph type="title"/>
          </p:nvPr>
        </p:nvSpPr>
        <p:spPr>
          <a:xfrm>
            <a:off x="913795" y="609600"/>
            <a:ext cx="10353762"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17"/>
          <p:cNvSpPr txBox="1">
            <a:spLocks noGrp="1"/>
          </p:cNvSpPr>
          <p:nvPr>
            <p:ph type="body" idx="1"/>
          </p:nvPr>
        </p:nvSpPr>
        <p:spPr>
          <a:xfrm rot="5400000">
            <a:off x="4233302" y="-1243057"/>
            <a:ext cx="3714749" cy="10353762"/>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31" name="Google Shape;131;p1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1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1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rot="5400000">
            <a:off x="7534511" y="2058156"/>
            <a:ext cx="5181601" cy="2284487"/>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600"/>
              <a:buFont typeface="Sorts Mill Goud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18"/>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37" name="Google Shape;137;p1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1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1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6"/>
        <p:cNvGrpSpPr/>
        <p:nvPr/>
      </p:nvGrpSpPr>
      <p:grpSpPr>
        <a:xfrm>
          <a:off x="0" y="0"/>
          <a:ext cx="0" cy="0"/>
          <a:chOff x="0" y="0"/>
          <a:chExt cx="0" cy="0"/>
        </a:xfrm>
      </p:grpSpPr>
      <p:sp>
        <p:nvSpPr>
          <p:cNvPr id="147" name="Google Shape;147;p20"/>
          <p:cNvSpPr txBox="1">
            <a:spLocks noGrp="1"/>
          </p:cNvSpPr>
          <p:nvPr>
            <p:ph type="title"/>
          </p:nvPr>
        </p:nvSpPr>
        <p:spPr>
          <a:xfrm>
            <a:off x="913795" y="609600"/>
            <a:ext cx="10353762"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8" name="Google Shape;148;p20"/>
          <p:cNvSpPr txBox="1">
            <a:spLocks noGrp="1"/>
          </p:cNvSpPr>
          <p:nvPr>
            <p:ph type="body" idx="1"/>
          </p:nvPr>
        </p:nvSpPr>
        <p:spPr>
          <a:xfrm>
            <a:off x="913795" y="2076450"/>
            <a:ext cx="10353762" cy="3714749"/>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49" name="Google Shape;149;p2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0" name="Google Shape;150;p2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1" name="Google Shape;151;p2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2"/>
        <p:cNvGrpSpPr/>
        <p:nvPr/>
      </p:nvGrpSpPr>
      <p:grpSpPr>
        <a:xfrm>
          <a:off x="0" y="0"/>
          <a:ext cx="0" cy="0"/>
          <a:chOff x="0" y="0"/>
          <a:chExt cx="0" cy="0"/>
        </a:xfrm>
      </p:grpSpPr>
      <p:sp>
        <p:nvSpPr>
          <p:cNvPr id="153" name="Google Shape;153;p21"/>
          <p:cNvSpPr txBox="1">
            <a:spLocks noGrp="1"/>
          </p:cNvSpPr>
          <p:nvPr>
            <p:ph type="title"/>
          </p:nvPr>
        </p:nvSpPr>
        <p:spPr>
          <a:xfrm>
            <a:off x="1295401" y="1761067"/>
            <a:ext cx="9590550" cy="1828813"/>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4000"/>
              <a:buFont typeface="Sorts Mill Goudy"/>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4" name="Google Shape;154;p21"/>
          <p:cNvSpPr txBox="1">
            <a:spLocks noGrp="1"/>
          </p:cNvSpPr>
          <p:nvPr>
            <p:ph type="body" idx="1"/>
          </p:nvPr>
        </p:nvSpPr>
        <p:spPr>
          <a:xfrm>
            <a:off x="1295401" y="3763439"/>
            <a:ext cx="9590550" cy="1333494"/>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400"/>
              </a:spcBef>
              <a:spcAft>
                <a:spcPts val="0"/>
              </a:spcAft>
              <a:buSzPts val="1400"/>
              <a:buNone/>
              <a:defRPr sz="2000">
                <a:solidFill>
                  <a:schemeClr val="lt1"/>
                </a:solidFill>
              </a:defRPr>
            </a:lvl1pPr>
            <a:lvl2pPr marL="914400" lvl="1" indent="-228600" algn="l">
              <a:lnSpc>
                <a:spcPct val="100000"/>
              </a:lnSpc>
              <a:spcBef>
                <a:spcPts val="600"/>
              </a:spcBef>
              <a:spcAft>
                <a:spcPts val="0"/>
              </a:spcAft>
              <a:buSzPts val="1260"/>
              <a:buNone/>
              <a:defRPr sz="1800">
                <a:solidFill>
                  <a:schemeClr val="lt1"/>
                </a:solidFill>
              </a:defRPr>
            </a:lvl2pPr>
            <a:lvl3pPr marL="1371600" lvl="2" indent="-228600" algn="l">
              <a:lnSpc>
                <a:spcPct val="100000"/>
              </a:lnSpc>
              <a:spcBef>
                <a:spcPts val="600"/>
              </a:spcBef>
              <a:spcAft>
                <a:spcPts val="0"/>
              </a:spcAft>
              <a:buSzPts val="1120"/>
              <a:buNone/>
              <a:defRPr sz="1600">
                <a:solidFill>
                  <a:schemeClr val="lt1"/>
                </a:solidFill>
              </a:defRPr>
            </a:lvl3pPr>
            <a:lvl4pPr marL="1828800" lvl="3" indent="-228600" algn="l">
              <a:lnSpc>
                <a:spcPct val="100000"/>
              </a:lnSpc>
              <a:spcBef>
                <a:spcPts val="600"/>
              </a:spcBef>
              <a:spcAft>
                <a:spcPts val="0"/>
              </a:spcAft>
              <a:buSzPts val="980"/>
              <a:buNone/>
              <a:defRPr sz="1400">
                <a:solidFill>
                  <a:schemeClr val="lt1"/>
                </a:solidFill>
              </a:defRPr>
            </a:lvl4pPr>
            <a:lvl5pPr marL="2286000" lvl="4" indent="-228600" algn="l">
              <a:lnSpc>
                <a:spcPct val="100000"/>
              </a:lnSpc>
              <a:spcBef>
                <a:spcPts val="600"/>
              </a:spcBef>
              <a:spcAft>
                <a:spcPts val="0"/>
              </a:spcAft>
              <a:buSzPts val="980"/>
              <a:buNone/>
              <a:defRPr sz="1400">
                <a:solidFill>
                  <a:schemeClr val="lt1"/>
                </a:solidFill>
              </a:defRPr>
            </a:lvl5pPr>
            <a:lvl6pPr marL="2743200" lvl="5" indent="-228600" algn="l">
              <a:lnSpc>
                <a:spcPct val="100000"/>
              </a:lnSpc>
              <a:spcBef>
                <a:spcPts val="600"/>
              </a:spcBef>
              <a:spcAft>
                <a:spcPts val="0"/>
              </a:spcAft>
              <a:buSzPts val="980"/>
              <a:buNone/>
              <a:defRPr sz="1400">
                <a:solidFill>
                  <a:schemeClr val="lt1"/>
                </a:solidFill>
              </a:defRPr>
            </a:lvl6pPr>
            <a:lvl7pPr marL="3200400" lvl="6" indent="-228600" algn="l">
              <a:lnSpc>
                <a:spcPct val="100000"/>
              </a:lnSpc>
              <a:spcBef>
                <a:spcPts val="600"/>
              </a:spcBef>
              <a:spcAft>
                <a:spcPts val="0"/>
              </a:spcAft>
              <a:buSzPts val="980"/>
              <a:buNone/>
              <a:defRPr sz="1400">
                <a:solidFill>
                  <a:schemeClr val="lt1"/>
                </a:solidFill>
              </a:defRPr>
            </a:lvl7pPr>
            <a:lvl8pPr marL="3657600" lvl="7" indent="-228600" algn="l">
              <a:lnSpc>
                <a:spcPct val="100000"/>
              </a:lnSpc>
              <a:spcBef>
                <a:spcPts val="600"/>
              </a:spcBef>
              <a:spcAft>
                <a:spcPts val="0"/>
              </a:spcAft>
              <a:buSzPts val="980"/>
              <a:buNone/>
              <a:defRPr sz="1400">
                <a:solidFill>
                  <a:schemeClr val="lt1"/>
                </a:solidFill>
              </a:defRPr>
            </a:lvl8pPr>
            <a:lvl9pPr marL="4114800" lvl="8" indent="-228600" algn="l">
              <a:lnSpc>
                <a:spcPct val="100000"/>
              </a:lnSpc>
              <a:spcBef>
                <a:spcPts val="600"/>
              </a:spcBef>
              <a:spcAft>
                <a:spcPts val="600"/>
              </a:spcAft>
              <a:buSzPts val="980"/>
              <a:buNone/>
              <a:defRPr sz="1400">
                <a:solidFill>
                  <a:schemeClr val="lt1"/>
                </a:solidFill>
              </a:defRPr>
            </a:lvl9pPr>
          </a:lstStyle>
          <a:p>
            <a:endParaRPr/>
          </a:p>
        </p:txBody>
      </p:sp>
      <p:sp>
        <p:nvSpPr>
          <p:cNvPr id="155" name="Google Shape;155;p2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6" name="Google Shape;156;p2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7" name="Google Shape;157;p2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913795" y="609600"/>
            <a:ext cx="10353762"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913795" y="2076450"/>
            <a:ext cx="10353762" cy="3714749"/>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20" name="Google Shape;20;p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913795" y="609600"/>
            <a:ext cx="10353762" cy="1261872"/>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0" name="Google Shape;160;p22"/>
          <p:cNvSpPr txBox="1">
            <a:spLocks noGrp="1"/>
          </p:cNvSpPr>
          <p:nvPr>
            <p:ph type="body" idx="1"/>
          </p:nvPr>
        </p:nvSpPr>
        <p:spPr>
          <a:xfrm>
            <a:off x="913795" y="2076450"/>
            <a:ext cx="4856841" cy="3622671"/>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61" name="Google Shape;161;p22"/>
          <p:cNvSpPr txBox="1">
            <a:spLocks noGrp="1"/>
          </p:cNvSpPr>
          <p:nvPr>
            <p:ph type="body" idx="2"/>
          </p:nvPr>
        </p:nvSpPr>
        <p:spPr>
          <a:xfrm>
            <a:off x="6410716" y="2076451"/>
            <a:ext cx="4856841" cy="3622672"/>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62" name="Google Shape;162;p2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3" name="Google Shape;163;p2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4" name="Google Shape;164;p2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65"/>
        <p:cNvGrpSpPr/>
        <p:nvPr/>
      </p:nvGrpSpPr>
      <p:grpSpPr>
        <a:xfrm>
          <a:off x="0" y="0"/>
          <a:ext cx="0" cy="0"/>
          <a:chOff x="0" y="0"/>
          <a:chExt cx="0" cy="0"/>
        </a:xfrm>
      </p:grpSpPr>
      <p:pic>
        <p:nvPicPr>
          <p:cNvPr id="166" name="Google Shape;166;p23" descr="Slate-V2-HD-compPhotoInset.png"/>
          <p:cNvPicPr preferRelativeResize="0"/>
          <p:nvPr/>
        </p:nvPicPr>
        <p:blipFill rotWithShape="1">
          <a:blip r:embed="rId2">
            <a:alphaModFix/>
          </a:blip>
          <a:srcRect/>
          <a:stretch/>
        </p:blipFill>
        <p:spPr>
          <a:xfrm>
            <a:off x="913795" y="1734506"/>
            <a:ext cx="5029200" cy="4099959"/>
          </a:xfrm>
          <a:prstGeom prst="rect">
            <a:avLst/>
          </a:prstGeom>
          <a:noFill/>
          <a:ln>
            <a:noFill/>
          </a:ln>
        </p:spPr>
      </p:pic>
      <p:pic>
        <p:nvPicPr>
          <p:cNvPr id="167" name="Google Shape;167;p23" descr="Slate-V2-HD-compPhotoInset.png"/>
          <p:cNvPicPr preferRelativeResize="0"/>
          <p:nvPr/>
        </p:nvPicPr>
        <p:blipFill rotWithShape="1">
          <a:blip r:embed="rId2">
            <a:alphaModFix/>
          </a:blip>
          <a:srcRect/>
          <a:stretch/>
        </p:blipFill>
        <p:spPr>
          <a:xfrm>
            <a:off x="6238357" y="1734506"/>
            <a:ext cx="5029200" cy="4099959"/>
          </a:xfrm>
          <a:prstGeom prst="rect">
            <a:avLst/>
          </a:prstGeom>
          <a:noFill/>
          <a:ln>
            <a:noFill/>
          </a:ln>
        </p:spPr>
      </p:pic>
      <p:sp>
        <p:nvSpPr>
          <p:cNvPr id="168" name="Google Shape;168;p23"/>
          <p:cNvSpPr txBox="1">
            <a:spLocks noGrp="1"/>
          </p:cNvSpPr>
          <p:nvPr>
            <p:ph type="title"/>
          </p:nvPr>
        </p:nvSpPr>
        <p:spPr>
          <a:xfrm>
            <a:off x="913795" y="609600"/>
            <a:ext cx="10353762" cy="97045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600"/>
              <a:buFont typeface="Sorts Mill Goud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9" name="Google Shape;169;p23"/>
          <p:cNvSpPr txBox="1">
            <a:spLocks noGrp="1"/>
          </p:cNvSpPr>
          <p:nvPr>
            <p:ph type="body" idx="1"/>
          </p:nvPr>
        </p:nvSpPr>
        <p:spPr>
          <a:xfrm>
            <a:off x="1046013" y="1855153"/>
            <a:ext cx="4764764" cy="692494"/>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70" name="Google Shape;170;p23"/>
          <p:cNvSpPr txBox="1">
            <a:spLocks noGrp="1"/>
          </p:cNvSpPr>
          <p:nvPr>
            <p:ph type="body" idx="2"/>
          </p:nvPr>
        </p:nvSpPr>
        <p:spPr>
          <a:xfrm>
            <a:off x="1046013" y="2702103"/>
            <a:ext cx="4764764" cy="3043533"/>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lnSpc>
                <a:spcPct val="100000"/>
              </a:lnSpc>
              <a:spcBef>
                <a:spcPts val="600"/>
              </a:spcBef>
              <a:spcAft>
                <a:spcPts val="0"/>
              </a:spcAft>
              <a:buSzPts val="1120"/>
              <a:buChar char="?"/>
              <a:defRPr sz="1600"/>
            </a:lvl2pPr>
            <a:lvl3pPr marL="1371600" lvl="2" indent="-290830" algn="l">
              <a:lnSpc>
                <a:spcPct val="100000"/>
              </a:lnSpc>
              <a:spcBef>
                <a:spcPts val="600"/>
              </a:spcBef>
              <a:spcAft>
                <a:spcPts val="0"/>
              </a:spcAft>
              <a:buSzPts val="980"/>
              <a:buChar char="◈"/>
              <a:defRPr sz="1400"/>
            </a:lvl3pPr>
            <a:lvl4pPr marL="1828800" lvl="3" indent="-281939" algn="l">
              <a:lnSpc>
                <a:spcPct val="100000"/>
              </a:lnSpc>
              <a:spcBef>
                <a:spcPts val="600"/>
              </a:spcBef>
              <a:spcAft>
                <a:spcPts val="0"/>
              </a:spcAft>
              <a:buSzPts val="840"/>
              <a:buChar char="?"/>
              <a:defRPr sz="1200"/>
            </a:lvl4pPr>
            <a:lvl5pPr marL="2286000" lvl="4" indent="-281939" algn="l">
              <a:lnSpc>
                <a:spcPct val="100000"/>
              </a:lnSpc>
              <a:spcBef>
                <a:spcPts val="600"/>
              </a:spcBef>
              <a:spcAft>
                <a:spcPts val="0"/>
              </a:spcAft>
              <a:buSzPts val="840"/>
              <a:buChar char="◈"/>
              <a:defRPr sz="1200"/>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71" name="Google Shape;171;p23"/>
          <p:cNvSpPr txBox="1">
            <a:spLocks noGrp="1"/>
          </p:cNvSpPr>
          <p:nvPr>
            <p:ph type="body" idx="3"/>
          </p:nvPr>
        </p:nvSpPr>
        <p:spPr>
          <a:xfrm>
            <a:off x="6363166" y="1855152"/>
            <a:ext cx="4779582" cy="692495"/>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172" name="Google Shape;172;p23"/>
          <p:cNvSpPr txBox="1">
            <a:spLocks noGrp="1"/>
          </p:cNvSpPr>
          <p:nvPr>
            <p:ph type="body" idx="4"/>
          </p:nvPr>
        </p:nvSpPr>
        <p:spPr>
          <a:xfrm>
            <a:off x="6363167" y="2702103"/>
            <a:ext cx="4779581" cy="3043533"/>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lnSpc>
                <a:spcPct val="100000"/>
              </a:lnSpc>
              <a:spcBef>
                <a:spcPts val="600"/>
              </a:spcBef>
              <a:spcAft>
                <a:spcPts val="0"/>
              </a:spcAft>
              <a:buSzPts val="1120"/>
              <a:buChar char="?"/>
              <a:defRPr sz="1600"/>
            </a:lvl2pPr>
            <a:lvl3pPr marL="1371600" lvl="2" indent="-290830" algn="l">
              <a:lnSpc>
                <a:spcPct val="100000"/>
              </a:lnSpc>
              <a:spcBef>
                <a:spcPts val="600"/>
              </a:spcBef>
              <a:spcAft>
                <a:spcPts val="0"/>
              </a:spcAft>
              <a:buSzPts val="980"/>
              <a:buChar char="◈"/>
              <a:defRPr sz="1400"/>
            </a:lvl3pPr>
            <a:lvl4pPr marL="1828800" lvl="3" indent="-281939" algn="l">
              <a:lnSpc>
                <a:spcPct val="100000"/>
              </a:lnSpc>
              <a:spcBef>
                <a:spcPts val="600"/>
              </a:spcBef>
              <a:spcAft>
                <a:spcPts val="0"/>
              </a:spcAft>
              <a:buSzPts val="840"/>
              <a:buChar char="?"/>
              <a:defRPr sz="1200"/>
            </a:lvl4pPr>
            <a:lvl5pPr marL="2286000" lvl="4" indent="-281939" algn="l">
              <a:lnSpc>
                <a:spcPct val="100000"/>
              </a:lnSpc>
              <a:spcBef>
                <a:spcPts val="600"/>
              </a:spcBef>
              <a:spcAft>
                <a:spcPts val="0"/>
              </a:spcAft>
              <a:buSzPts val="840"/>
              <a:buChar char="◈"/>
              <a:defRPr sz="1200"/>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73" name="Google Shape;173;p2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2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5" name="Google Shape;175;p2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6"/>
        <p:cNvGrpSpPr/>
        <p:nvPr/>
      </p:nvGrpSpPr>
      <p:grpSpPr>
        <a:xfrm>
          <a:off x="0" y="0"/>
          <a:ext cx="0" cy="0"/>
          <a:chOff x="0" y="0"/>
          <a:chExt cx="0" cy="0"/>
        </a:xfrm>
      </p:grpSpPr>
      <p:sp>
        <p:nvSpPr>
          <p:cNvPr id="177" name="Google Shape;177;p24"/>
          <p:cNvSpPr txBox="1">
            <a:spLocks noGrp="1"/>
          </p:cNvSpPr>
          <p:nvPr>
            <p:ph type="title"/>
          </p:nvPr>
        </p:nvSpPr>
        <p:spPr>
          <a:xfrm>
            <a:off x="913795" y="609600"/>
            <a:ext cx="10353762"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8" name="Google Shape;178;p2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9" name="Google Shape;179;p2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0" name="Google Shape;180;p2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1"/>
        <p:cNvGrpSpPr/>
        <p:nvPr/>
      </p:nvGrpSpPr>
      <p:grpSpPr>
        <a:xfrm>
          <a:off x="0" y="0"/>
          <a:ext cx="0" cy="0"/>
          <a:chOff x="0" y="0"/>
          <a:chExt cx="0" cy="0"/>
        </a:xfrm>
      </p:grpSpPr>
      <p:sp>
        <p:nvSpPr>
          <p:cNvPr id="182" name="Google Shape;182;p2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3" name="Google Shape;183;p2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4" name="Google Shape;184;p2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913795" y="609600"/>
            <a:ext cx="3706889" cy="1821918"/>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7" name="Google Shape;187;p26"/>
          <p:cNvSpPr txBox="1">
            <a:spLocks noGrp="1"/>
          </p:cNvSpPr>
          <p:nvPr>
            <p:ph type="body" idx="1"/>
          </p:nvPr>
        </p:nvSpPr>
        <p:spPr>
          <a:xfrm>
            <a:off x="4855633" y="609600"/>
            <a:ext cx="6411924" cy="5080001"/>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188" name="Google Shape;188;p26"/>
          <p:cNvSpPr txBox="1">
            <a:spLocks noGrp="1"/>
          </p:cNvSpPr>
          <p:nvPr>
            <p:ph type="body" idx="2"/>
          </p:nvPr>
        </p:nvSpPr>
        <p:spPr>
          <a:xfrm>
            <a:off x="913795" y="2673351"/>
            <a:ext cx="3706889" cy="3016250"/>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89" name="Google Shape;189;p2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2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1" name="Google Shape;191;p2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2"/>
        <p:cNvGrpSpPr/>
        <p:nvPr/>
      </p:nvGrpSpPr>
      <p:grpSpPr>
        <a:xfrm>
          <a:off x="0" y="0"/>
          <a:ext cx="0" cy="0"/>
          <a:chOff x="0" y="0"/>
          <a:chExt cx="0" cy="0"/>
        </a:xfrm>
      </p:grpSpPr>
      <p:pic>
        <p:nvPicPr>
          <p:cNvPr id="193" name="Google Shape;193;p27"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194" name="Google Shape;194;p27"/>
          <p:cNvSpPr txBox="1">
            <a:spLocks noGrp="1"/>
          </p:cNvSpPr>
          <p:nvPr>
            <p:ph type="title"/>
          </p:nvPr>
        </p:nvSpPr>
        <p:spPr>
          <a:xfrm>
            <a:off x="913795" y="763701"/>
            <a:ext cx="5707899" cy="1675559"/>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Autofit/>
          </a:bodyPr>
          <a:lstStyle>
            <a:lvl1pPr lvl="0" algn="ctr">
              <a:lnSpc>
                <a:spcPct val="90000"/>
              </a:lnSpc>
              <a:spcBef>
                <a:spcPts val="0"/>
              </a:spcBef>
              <a:spcAft>
                <a:spcPts val="0"/>
              </a:spcAft>
              <a:buClr>
                <a:schemeClr val="lt2"/>
              </a:buClr>
              <a:buSzPts val="3200"/>
              <a:buFont typeface="Sorts Mill Goudy"/>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5" name="Google Shape;195;p27"/>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4509"/>
              </a:srgbClr>
            </a:outerShdw>
          </a:effectLst>
        </p:spPr>
      </p:sp>
      <p:sp>
        <p:nvSpPr>
          <p:cNvPr id="196" name="Google Shape;196;p27"/>
          <p:cNvSpPr txBox="1">
            <a:spLocks noGrp="1"/>
          </p:cNvSpPr>
          <p:nvPr>
            <p:ph type="body" idx="1"/>
          </p:nvPr>
        </p:nvSpPr>
        <p:spPr>
          <a:xfrm>
            <a:off x="1473698" y="2679699"/>
            <a:ext cx="4588094" cy="3135695"/>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197" name="Google Shape;197;p2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8" name="Google Shape;198;p2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9" name="Google Shape;199;p2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200"/>
        <p:cNvGrpSpPr/>
        <p:nvPr/>
      </p:nvGrpSpPr>
      <p:grpSpPr>
        <a:xfrm>
          <a:off x="0" y="0"/>
          <a:ext cx="0" cy="0"/>
          <a:chOff x="0" y="0"/>
          <a:chExt cx="0" cy="0"/>
        </a:xfrm>
      </p:grpSpPr>
      <p:pic>
        <p:nvPicPr>
          <p:cNvPr id="201" name="Google Shape;201;p28"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202" name="Google Shape;202;p28"/>
          <p:cNvSpPr txBox="1">
            <a:spLocks noGrp="1"/>
          </p:cNvSpPr>
          <p:nvPr>
            <p:ph type="title"/>
          </p:nvPr>
        </p:nvSpPr>
        <p:spPr>
          <a:xfrm>
            <a:off x="913806" y="4565255"/>
            <a:ext cx="10355326" cy="543472"/>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3" name="Google Shape;203;p28"/>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4509"/>
              </a:srgbClr>
            </a:outerShdw>
          </a:effectLst>
        </p:spPr>
      </p:sp>
      <p:sp>
        <p:nvSpPr>
          <p:cNvPr id="204" name="Google Shape;204;p28"/>
          <p:cNvSpPr txBox="1">
            <a:spLocks noGrp="1"/>
          </p:cNvSpPr>
          <p:nvPr>
            <p:ph type="body" idx="1"/>
          </p:nvPr>
        </p:nvSpPr>
        <p:spPr>
          <a:xfrm>
            <a:off x="913795" y="5247728"/>
            <a:ext cx="10353762" cy="543472"/>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205" name="Google Shape;205;p2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2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2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08"/>
        <p:cNvGrpSpPr/>
        <p:nvPr/>
      </p:nvGrpSpPr>
      <p:grpSpPr>
        <a:xfrm>
          <a:off x="0" y="0"/>
          <a:ext cx="0" cy="0"/>
          <a:chOff x="0" y="0"/>
          <a:chExt cx="0" cy="0"/>
        </a:xfrm>
      </p:grpSpPr>
      <p:sp>
        <p:nvSpPr>
          <p:cNvPr id="209" name="Google Shape;209;p29"/>
          <p:cNvSpPr txBox="1">
            <a:spLocks noGrp="1"/>
          </p:cNvSpPr>
          <p:nvPr>
            <p:ph type="title"/>
          </p:nvPr>
        </p:nvSpPr>
        <p:spPr>
          <a:xfrm>
            <a:off x="913795" y="608437"/>
            <a:ext cx="10353762" cy="3534344"/>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000"/>
              <a:buFont typeface="Sorts Mill Goudy"/>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29"/>
          <p:cNvSpPr txBox="1">
            <a:spLocks noGrp="1"/>
          </p:cNvSpPr>
          <p:nvPr>
            <p:ph type="body" idx="1"/>
          </p:nvPr>
        </p:nvSpPr>
        <p:spPr>
          <a:xfrm>
            <a:off x="913794" y="4295180"/>
            <a:ext cx="10353763" cy="1501826"/>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211" name="Google Shape;211;p2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2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2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14"/>
        <p:cNvGrpSpPr/>
        <p:nvPr/>
      </p:nvGrpSpPr>
      <p:grpSpPr>
        <a:xfrm>
          <a:off x="0" y="0"/>
          <a:ext cx="0" cy="0"/>
          <a:chOff x="0" y="0"/>
          <a:chExt cx="0" cy="0"/>
        </a:xfrm>
      </p:grpSpPr>
      <p:sp>
        <p:nvSpPr>
          <p:cNvPr id="215" name="Google Shape;215;p30"/>
          <p:cNvSpPr txBox="1">
            <a:spLocks noGrp="1"/>
          </p:cNvSpPr>
          <p:nvPr>
            <p:ph type="title"/>
          </p:nvPr>
        </p:nvSpPr>
        <p:spPr>
          <a:xfrm>
            <a:off x="1446212" y="609600"/>
            <a:ext cx="9302752" cy="2992904"/>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3600"/>
              <a:buFont typeface="Sorts Mill Goudy"/>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30"/>
          <p:cNvSpPr txBox="1">
            <a:spLocks noGrp="1"/>
          </p:cNvSpPr>
          <p:nvPr>
            <p:ph type="body" idx="1"/>
          </p:nvPr>
        </p:nvSpPr>
        <p:spPr>
          <a:xfrm>
            <a:off x="1720644" y="3610032"/>
            <a:ext cx="8752299" cy="532749"/>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217" name="Google Shape;217;p30"/>
          <p:cNvSpPr txBox="1">
            <a:spLocks noGrp="1"/>
          </p:cNvSpPr>
          <p:nvPr>
            <p:ph type="body" idx="2"/>
          </p:nvPr>
        </p:nvSpPr>
        <p:spPr>
          <a:xfrm>
            <a:off x="913794" y="4304353"/>
            <a:ext cx="10353763" cy="1489496"/>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218" name="Google Shape;218;p3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9" name="Google Shape;219;p3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p3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
        <p:nvSpPr>
          <p:cNvPr id="221" name="Google Shape;221;p30"/>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Sorts Mill Goudy"/>
              <a:buNone/>
            </a:pPr>
            <a:r>
              <a:rPr lang="en-US" sz="8000" b="0" i="0" u="none" strike="noStrike" cap="none">
                <a:solidFill>
                  <a:schemeClr val="lt1"/>
                </a:solidFill>
                <a:latin typeface="Sorts Mill Goudy"/>
                <a:ea typeface="Sorts Mill Goudy"/>
                <a:cs typeface="Sorts Mill Goudy"/>
                <a:sym typeface="Sorts Mill Goudy"/>
              </a:rPr>
              <a:t>“</a:t>
            </a:r>
            <a:endParaRPr sz="1400" b="0" i="0" u="none" strike="noStrike" cap="none">
              <a:solidFill>
                <a:srgbClr val="000000"/>
              </a:solidFill>
              <a:latin typeface="Arial"/>
              <a:ea typeface="Arial"/>
              <a:cs typeface="Arial"/>
              <a:sym typeface="Arial"/>
            </a:endParaRPr>
          </a:p>
        </p:txBody>
      </p:sp>
      <p:sp>
        <p:nvSpPr>
          <p:cNvPr id="222" name="Google Shape;222;p30"/>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Sorts Mill Goudy"/>
              <a:buNone/>
            </a:pPr>
            <a:r>
              <a:rPr lang="en-US" sz="8000" b="0" i="0" u="none" strike="noStrike" cap="none">
                <a:solidFill>
                  <a:schemeClr val="lt1"/>
                </a:solidFill>
                <a:latin typeface="Sorts Mill Goudy"/>
                <a:ea typeface="Sorts Mill Goudy"/>
                <a:cs typeface="Sorts Mill Goudy"/>
                <a:sym typeface="Sorts Mill Goudy"/>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913794" y="2126942"/>
            <a:ext cx="10353763" cy="2511835"/>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3200"/>
              <a:buFont typeface="Sorts Mill Goud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5" name="Google Shape;225;p31"/>
          <p:cNvSpPr txBox="1">
            <a:spLocks noGrp="1"/>
          </p:cNvSpPr>
          <p:nvPr>
            <p:ph type="body" idx="1"/>
          </p:nvPr>
        </p:nvSpPr>
        <p:spPr>
          <a:xfrm>
            <a:off x="913784" y="4650556"/>
            <a:ext cx="10352199" cy="1140644"/>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980"/>
              <a:buNone/>
              <a:defRPr sz="1400"/>
            </a:lvl2pPr>
            <a:lvl3pPr marL="1371600" lvl="2" indent="-228600" algn="l">
              <a:lnSpc>
                <a:spcPct val="100000"/>
              </a:lnSpc>
              <a:spcBef>
                <a:spcPts val="600"/>
              </a:spcBef>
              <a:spcAft>
                <a:spcPts val="0"/>
              </a:spcAft>
              <a:buSzPts val="840"/>
              <a:buNone/>
              <a:defRPr sz="1200"/>
            </a:lvl3pPr>
            <a:lvl4pPr marL="1828800" lvl="3" indent="-228600" algn="l">
              <a:lnSpc>
                <a:spcPct val="100000"/>
              </a:lnSpc>
              <a:spcBef>
                <a:spcPts val="600"/>
              </a:spcBef>
              <a:spcAft>
                <a:spcPts val="0"/>
              </a:spcAft>
              <a:buSzPts val="700"/>
              <a:buNone/>
              <a:defRPr sz="1000"/>
            </a:lvl4pPr>
            <a:lvl5pPr marL="2286000" lvl="4" indent="-228600" algn="l">
              <a:lnSpc>
                <a:spcPct val="100000"/>
              </a:lnSpc>
              <a:spcBef>
                <a:spcPts val="600"/>
              </a:spcBef>
              <a:spcAft>
                <a:spcPts val="0"/>
              </a:spcAft>
              <a:buSzPts val="700"/>
              <a:buNone/>
              <a:defRPr sz="1000"/>
            </a:lvl5pPr>
            <a:lvl6pPr marL="2743200" lvl="5" indent="-228600" algn="l">
              <a:lnSpc>
                <a:spcPct val="100000"/>
              </a:lnSpc>
              <a:spcBef>
                <a:spcPts val="600"/>
              </a:spcBef>
              <a:spcAft>
                <a:spcPts val="0"/>
              </a:spcAft>
              <a:buSzPts val="700"/>
              <a:buNone/>
              <a:defRPr sz="1000"/>
            </a:lvl6pPr>
            <a:lvl7pPr marL="3200400" lvl="6" indent="-228600" algn="l">
              <a:lnSpc>
                <a:spcPct val="100000"/>
              </a:lnSpc>
              <a:spcBef>
                <a:spcPts val="600"/>
              </a:spcBef>
              <a:spcAft>
                <a:spcPts val="0"/>
              </a:spcAft>
              <a:buSzPts val="700"/>
              <a:buNone/>
              <a:defRPr sz="1000"/>
            </a:lvl7pPr>
            <a:lvl8pPr marL="3657600" lvl="7" indent="-228600" algn="l">
              <a:lnSpc>
                <a:spcPct val="100000"/>
              </a:lnSpc>
              <a:spcBef>
                <a:spcPts val="600"/>
              </a:spcBef>
              <a:spcAft>
                <a:spcPts val="0"/>
              </a:spcAft>
              <a:buSzPts val="700"/>
              <a:buNone/>
              <a:defRPr sz="1000"/>
            </a:lvl8pPr>
            <a:lvl9pPr marL="4114800" lvl="8" indent="-228600" algn="l">
              <a:lnSpc>
                <a:spcPct val="100000"/>
              </a:lnSpc>
              <a:spcBef>
                <a:spcPts val="600"/>
              </a:spcBef>
              <a:spcAft>
                <a:spcPts val="600"/>
              </a:spcAft>
              <a:buSzPts val="700"/>
              <a:buNone/>
              <a:defRPr sz="1000"/>
            </a:lvl9pPr>
          </a:lstStyle>
          <a:p>
            <a:endParaRPr/>
          </a:p>
        </p:txBody>
      </p:sp>
      <p:sp>
        <p:nvSpPr>
          <p:cNvPr id="226" name="Google Shape;226;p3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3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3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1295401" y="1761067"/>
            <a:ext cx="9590550" cy="1828813"/>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4000"/>
              <a:buFont typeface="Sorts Mill Goudy"/>
              <a:buNone/>
              <a:defRPr sz="4000" b="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1295401" y="3763439"/>
            <a:ext cx="9590550" cy="1333494"/>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400"/>
              </a:spcBef>
              <a:spcAft>
                <a:spcPts val="0"/>
              </a:spcAft>
              <a:buSzPts val="1400"/>
              <a:buNone/>
              <a:defRPr sz="2000">
                <a:solidFill>
                  <a:schemeClr val="lt1"/>
                </a:solidFill>
              </a:defRPr>
            </a:lvl1pPr>
            <a:lvl2pPr marL="914400" lvl="1" indent="-228600" algn="l">
              <a:lnSpc>
                <a:spcPct val="100000"/>
              </a:lnSpc>
              <a:spcBef>
                <a:spcPts val="600"/>
              </a:spcBef>
              <a:spcAft>
                <a:spcPts val="0"/>
              </a:spcAft>
              <a:buSzPts val="1260"/>
              <a:buNone/>
              <a:defRPr sz="1800">
                <a:solidFill>
                  <a:schemeClr val="lt1"/>
                </a:solidFill>
              </a:defRPr>
            </a:lvl2pPr>
            <a:lvl3pPr marL="1371600" lvl="2" indent="-228600" algn="l">
              <a:lnSpc>
                <a:spcPct val="100000"/>
              </a:lnSpc>
              <a:spcBef>
                <a:spcPts val="600"/>
              </a:spcBef>
              <a:spcAft>
                <a:spcPts val="0"/>
              </a:spcAft>
              <a:buSzPts val="1120"/>
              <a:buNone/>
              <a:defRPr sz="1600">
                <a:solidFill>
                  <a:schemeClr val="lt1"/>
                </a:solidFill>
              </a:defRPr>
            </a:lvl3pPr>
            <a:lvl4pPr marL="1828800" lvl="3" indent="-228600" algn="l">
              <a:lnSpc>
                <a:spcPct val="100000"/>
              </a:lnSpc>
              <a:spcBef>
                <a:spcPts val="600"/>
              </a:spcBef>
              <a:spcAft>
                <a:spcPts val="0"/>
              </a:spcAft>
              <a:buSzPts val="980"/>
              <a:buNone/>
              <a:defRPr sz="1400">
                <a:solidFill>
                  <a:schemeClr val="lt1"/>
                </a:solidFill>
              </a:defRPr>
            </a:lvl4pPr>
            <a:lvl5pPr marL="2286000" lvl="4" indent="-228600" algn="l">
              <a:lnSpc>
                <a:spcPct val="100000"/>
              </a:lnSpc>
              <a:spcBef>
                <a:spcPts val="600"/>
              </a:spcBef>
              <a:spcAft>
                <a:spcPts val="0"/>
              </a:spcAft>
              <a:buSzPts val="980"/>
              <a:buNone/>
              <a:defRPr sz="1400">
                <a:solidFill>
                  <a:schemeClr val="lt1"/>
                </a:solidFill>
              </a:defRPr>
            </a:lvl5pPr>
            <a:lvl6pPr marL="2743200" lvl="5" indent="-228600" algn="l">
              <a:lnSpc>
                <a:spcPct val="100000"/>
              </a:lnSpc>
              <a:spcBef>
                <a:spcPts val="600"/>
              </a:spcBef>
              <a:spcAft>
                <a:spcPts val="0"/>
              </a:spcAft>
              <a:buSzPts val="980"/>
              <a:buNone/>
              <a:defRPr sz="1400">
                <a:solidFill>
                  <a:schemeClr val="lt1"/>
                </a:solidFill>
              </a:defRPr>
            </a:lvl6pPr>
            <a:lvl7pPr marL="3200400" lvl="6" indent="-228600" algn="l">
              <a:lnSpc>
                <a:spcPct val="100000"/>
              </a:lnSpc>
              <a:spcBef>
                <a:spcPts val="600"/>
              </a:spcBef>
              <a:spcAft>
                <a:spcPts val="0"/>
              </a:spcAft>
              <a:buSzPts val="980"/>
              <a:buNone/>
              <a:defRPr sz="1400">
                <a:solidFill>
                  <a:schemeClr val="lt1"/>
                </a:solidFill>
              </a:defRPr>
            </a:lvl7pPr>
            <a:lvl8pPr marL="3657600" lvl="7" indent="-228600" algn="l">
              <a:lnSpc>
                <a:spcPct val="100000"/>
              </a:lnSpc>
              <a:spcBef>
                <a:spcPts val="600"/>
              </a:spcBef>
              <a:spcAft>
                <a:spcPts val="0"/>
              </a:spcAft>
              <a:buSzPts val="980"/>
              <a:buNone/>
              <a:defRPr sz="1400">
                <a:solidFill>
                  <a:schemeClr val="lt1"/>
                </a:solidFill>
              </a:defRPr>
            </a:lvl8pPr>
            <a:lvl9pPr marL="4114800" lvl="8" indent="-228600" algn="l">
              <a:lnSpc>
                <a:spcPct val="100000"/>
              </a:lnSpc>
              <a:spcBef>
                <a:spcPts val="600"/>
              </a:spcBef>
              <a:spcAft>
                <a:spcPts val="600"/>
              </a:spcAft>
              <a:buSzPts val="980"/>
              <a:buNone/>
              <a:defRPr sz="1400">
                <a:solidFill>
                  <a:schemeClr val="lt1"/>
                </a:solidFill>
              </a:defRPr>
            </a:lvl9pPr>
          </a:lstStyle>
          <a:p>
            <a:endParaRPr/>
          </a:p>
        </p:txBody>
      </p:sp>
      <p:sp>
        <p:nvSpPr>
          <p:cNvPr id="26" name="Google Shape;26;p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229"/>
        <p:cNvGrpSpPr/>
        <p:nvPr/>
      </p:nvGrpSpPr>
      <p:grpSpPr>
        <a:xfrm>
          <a:off x="0" y="0"/>
          <a:ext cx="0" cy="0"/>
          <a:chOff x="0" y="0"/>
          <a:chExt cx="0" cy="0"/>
        </a:xfrm>
      </p:grpSpPr>
      <p:sp>
        <p:nvSpPr>
          <p:cNvPr id="230" name="Google Shape;230;p32"/>
          <p:cNvSpPr txBox="1">
            <a:spLocks noGrp="1"/>
          </p:cNvSpPr>
          <p:nvPr>
            <p:ph type="title"/>
          </p:nvPr>
        </p:nvSpPr>
        <p:spPr>
          <a:xfrm>
            <a:off x="913795" y="609600"/>
            <a:ext cx="10353762" cy="97045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32"/>
          <p:cNvSpPr txBox="1">
            <a:spLocks noGrp="1"/>
          </p:cNvSpPr>
          <p:nvPr>
            <p:ph type="body" idx="1"/>
          </p:nvPr>
        </p:nvSpPr>
        <p:spPr>
          <a:xfrm>
            <a:off x="913795" y="1885950"/>
            <a:ext cx="3300984" cy="764782"/>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232" name="Google Shape;232;p32"/>
          <p:cNvSpPr txBox="1">
            <a:spLocks noGrp="1"/>
          </p:cNvSpPr>
          <p:nvPr>
            <p:ph type="body" idx="2"/>
          </p:nvPr>
        </p:nvSpPr>
        <p:spPr>
          <a:xfrm>
            <a:off x="913795" y="2768112"/>
            <a:ext cx="3300984" cy="3023088"/>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233" name="Google Shape;233;p32"/>
          <p:cNvSpPr txBox="1">
            <a:spLocks noGrp="1"/>
          </p:cNvSpPr>
          <p:nvPr>
            <p:ph type="body" idx="3"/>
          </p:nvPr>
        </p:nvSpPr>
        <p:spPr>
          <a:xfrm>
            <a:off x="4446711" y="1885949"/>
            <a:ext cx="3300984" cy="764783"/>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234" name="Google Shape;234;p32"/>
          <p:cNvSpPr txBox="1">
            <a:spLocks noGrp="1"/>
          </p:cNvSpPr>
          <p:nvPr>
            <p:ph type="body" idx="4"/>
          </p:nvPr>
        </p:nvSpPr>
        <p:spPr>
          <a:xfrm>
            <a:off x="4441435" y="2768112"/>
            <a:ext cx="3300984" cy="3023088"/>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235" name="Google Shape;235;p32"/>
          <p:cNvSpPr txBox="1">
            <a:spLocks noGrp="1"/>
          </p:cNvSpPr>
          <p:nvPr>
            <p:ph type="body" idx="5"/>
          </p:nvPr>
        </p:nvSpPr>
        <p:spPr>
          <a:xfrm>
            <a:off x="7966572" y="1885950"/>
            <a:ext cx="3300984" cy="764782"/>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Autofit/>
          </a:bodyPr>
          <a:lstStyle>
            <a:lvl1pPr marL="457200" lvl="0" indent="-228600" algn="ctr">
              <a:lnSpc>
                <a:spcPct val="110000"/>
              </a:lnSpc>
              <a:spcBef>
                <a:spcPts val="440"/>
              </a:spcBef>
              <a:spcAft>
                <a:spcPts val="0"/>
              </a:spcAft>
              <a:buSzPts val="1540"/>
              <a:buNone/>
              <a:defRPr sz="22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236" name="Google Shape;236;p32"/>
          <p:cNvSpPr txBox="1">
            <a:spLocks noGrp="1"/>
          </p:cNvSpPr>
          <p:nvPr>
            <p:ph type="body" idx="6"/>
          </p:nvPr>
        </p:nvSpPr>
        <p:spPr>
          <a:xfrm>
            <a:off x="7966572" y="2768110"/>
            <a:ext cx="3300984" cy="3023089"/>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237" name="Google Shape;237;p32"/>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8" name="Google Shape;238;p32"/>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32"/>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40"/>
        <p:cNvGrpSpPr/>
        <p:nvPr/>
      </p:nvGrpSpPr>
      <p:grpSpPr>
        <a:xfrm>
          <a:off x="0" y="0"/>
          <a:ext cx="0" cy="0"/>
          <a:chOff x="0" y="0"/>
          <a:chExt cx="0" cy="0"/>
        </a:xfrm>
      </p:grpSpPr>
      <p:pic>
        <p:nvPicPr>
          <p:cNvPr id="241" name="Google Shape;241;p33"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242" name="Google Shape;242;p33"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243" name="Google Shape;243;p33"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244" name="Google Shape;244;p33"/>
          <p:cNvSpPr txBox="1">
            <a:spLocks noGrp="1"/>
          </p:cNvSpPr>
          <p:nvPr>
            <p:ph type="title"/>
          </p:nvPr>
        </p:nvSpPr>
        <p:spPr>
          <a:xfrm>
            <a:off x="913794" y="609600"/>
            <a:ext cx="10353763" cy="97045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5" name="Google Shape;245;p33"/>
          <p:cNvSpPr txBox="1">
            <a:spLocks noGrp="1"/>
          </p:cNvSpPr>
          <p:nvPr>
            <p:ph type="body" idx="1"/>
          </p:nvPr>
        </p:nvSpPr>
        <p:spPr>
          <a:xfrm>
            <a:off x="913795" y="3904106"/>
            <a:ext cx="3300984" cy="576262"/>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246" name="Google Shape;246;p33"/>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4509"/>
              </a:srgbClr>
            </a:outerShdw>
          </a:effectLst>
        </p:spPr>
      </p:sp>
      <p:sp>
        <p:nvSpPr>
          <p:cNvPr id="247" name="Google Shape;247;p33"/>
          <p:cNvSpPr txBox="1">
            <a:spLocks noGrp="1"/>
          </p:cNvSpPr>
          <p:nvPr>
            <p:ph type="body" idx="3"/>
          </p:nvPr>
        </p:nvSpPr>
        <p:spPr>
          <a:xfrm>
            <a:off x="913795" y="4572443"/>
            <a:ext cx="3300984" cy="1218758"/>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248" name="Google Shape;248;p33"/>
          <p:cNvSpPr txBox="1">
            <a:spLocks noGrp="1"/>
          </p:cNvSpPr>
          <p:nvPr>
            <p:ph type="body" idx="4"/>
          </p:nvPr>
        </p:nvSpPr>
        <p:spPr>
          <a:xfrm>
            <a:off x="4442788" y="3904106"/>
            <a:ext cx="3300984" cy="576262"/>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249" name="Google Shape;249;p33"/>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4509"/>
              </a:srgbClr>
            </a:outerShdw>
          </a:effectLst>
        </p:spPr>
      </p:sp>
      <p:sp>
        <p:nvSpPr>
          <p:cNvPr id="250" name="Google Shape;250;p33"/>
          <p:cNvSpPr txBox="1">
            <a:spLocks noGrp="1"/>
          </p:cNvSpPr>
          <p:nvPr>
            <p:ph type="body" idx="6"/>
          </p:nvPr>
        </p:nvSpPr>
        <p:spPr>
          <a:xfrm>
            <a:off x="4441435" y="4572442"/>
            <a:ext cx="3300984" cy="1218758"/>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251" name="Google Shape;251;p33"/>
          <p:cNvSpPr txBox="1">
            <a:spLocks noGrp="1"/>
          </p:cNvSpPr>
          <p:nvPr>
            <p:ph type="body" idx="7"/>
          </p:nvPr>
        </p:nvSpPr>
        <p:spPr>
          <a:xfrm>
            <a:off x="7966697" y="3904106"/>
            <a:ext cx="3300984" cy="576262"/>
          </a:xfrm>
          <a:prstGeom prst="rect">
            <a:avLst/>
          </a:prstGeom>
          <a:noFill/>
          <a:ln>
            <a:noFill/>
          </a:ln>
          <a:effectLst>
            <a:outerShdw blurRad="25400">
              <a:srgbClr val="000000">
                <a:alpha val="44705"/>
              </a:srgbClr>
            </a:outerShdw>
          </a:effectLst>
        </p:spPr>
        <p:txBody>
          <a:bodyPr spcFirstLastPara="1" wrap="square" lIns="91425" tIns="45700" rIns="91425" bIns="45700" anchor="b" anchorCtr="0">
            <a:noAutofit/>
          </a:bodyPr>
          <a:lstStyle>
            <a:lvl1pPr marL="457200" lvl="0" indent="-228600" algn="ctr">
              <a:lnSpc>
                <a:spcPct val="110000"/>
              </a:lnSpc>
              <a:spcBef>
                <a:spcPts val="400"/>
              </a:spcBef>
              <a:spcAft>
                <a:spcPts val="0"/>
              </a:spcAft>
              <a:buSzPts val="1400"/>
              <a:buNone/>
              <a:defRPr sz="2000" b="0">
                <a:solidFill>
                  <a:schemeClr val="lt1"/>
                </a:solidFill>
              </a:defRPr>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252" name="Google Shape;252;p33"/>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4509"/>
              </a:srgbClr>
            </a:outerShdw>
          </a:effectLst>
        </p:spPr>
      </p:sp>
      <p:sp>
        <p:nvSpPr>
          <p:cNvPr id="253" name="Google Shape;253;p33"/>
          <p:cNvSpPr txBox="1">
            <a:spLocks noGrp="1"/>
          </p:cNvSpPr>
          <p:nvPr>
            <p:ph type="body" idx="9"/>
          </p:nvPr>
        </p:nvSpPr>
        <p:spPr>
          <a:xfrm>
            <a:off x="7966572" y="4572442"/>
            <a:ext cx="3300984" cy="1218758"/>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228600" algn="ctr">
              <a:lnSpc>
                <a:spcPct val="110000"/>
              </a:lnSpc>
              <a:spcBef>
                <a:spcPts val="280"/>
              </a:spcBef>
              <a:spcAft>
                <a:spcPts val="0"/>
              </a:spcAft>
              <a:buSzPts val="980"/>
              <a:buNone/>
              <a:defRPr sz="14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254" name="Google Shape;254;p33"/>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33"/>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33"/>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57"/>
        <p:cNvGrpSpPr/>
        <p:nvPr/>
      </p:nvGrpSpPr>
      <p:grpSpPr>
        <a:xfrm>
          <a:off x="0" y="0"/>
          <a:ext cx="0" cy="0"/>
          <a:chOff x="0" y="0"/>
          <a:chExt cx="0" cy="0"/>
        </a:xfrm>
      </p:grpSpPr>
      <p:sp>
        <p:nvSpPr>
          <p:cNvPr id="258" name="Google Shape;258;p34"/>
          <p:cNvSpPr txBox="1">
            <a:spLocks noGrp="1"/>
          </p:cNvSpPr>
          <p:nvPr>
            <p:ph type="title"/>
          </p:nvPr>
        </p:nvSpPr>
        <p:spPr>
          <a:xfrm>
            <a:off x="913795" y="609600"/>
            <a:ext cx="10353762"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34"/>
          <p:cNvSpPr txBox="1">
            <a:spLocks noGrp="1"/>
          </p:cNvSpPr>
          <p:nvPr>
            <p:ph type="body" idx="1"/>
          </p:nvPr>
        </p:nvSpPr>
        <p:spPr>
          <a:xfrm rot="5400000">
            <a:off x="4233302" y="-1243057"/>
            <a:ext cx="3714749" cy="10353762"/>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260" name="Google Shape;260;p34"/>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1" name="Google Shape;261;p34"/>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34"/>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63"/>
        <p:cNvGrpSpPr/>
        <p:nvPr/>
      </p:nvGrpSpPr>
      <p:grpSpPr>
        <a:xfrm>
          <a:off x="0" y="0"/>
          <a:ext cx="0" cy="0"/>
          <a:chOff x="0" y="0"/>
          <a:chExt cx="0" cy="0"/>
        </a:xfrm>
      </p:grpSpPr>
      <p:sp>
        <p:nvSpPr>
          <p:cNvPr id="264" name="Google Shape;264;p35"/>
          <p:cNvSpPr txBox="1">
            <a:spLocks noGrp="1"/>
          </p:cNvSpPr>
          <p:nvPr>
            <p:ph type="title"/>
          </p:nvPr>
        </p:nvSpPr>
        <p:spPr>
          <a:xfrm rot="5400000">
            <a:off x="7534511" y="2058156"/>
            <a:ext cx="5181601" cy="2284487"/>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lvl="0" algn="l">
              <a:lnSpc>
                <a:spcPct val="90000"/>
              </a:lnSpc>
              <a:spcBef>
                <a:spcPts val="0"/>
              </a:spcBef>
              <a:spcAft>
                <a:spcPts val="0"/>
              </a:spcAft>
              <a:buClr>
                <a:schemeClr val="lt2"/>
              </a:buClr>
              <a:buSzPts val="4600"/>
              <a:buFont typeface="Sorts Mill Goud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5" name="Google Shape;265;p35"/>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266" name="Google Shape;266;p3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7" name="Google Shape;267;p3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8" name="Google Shape;268;p3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913795" y="609600"/>
            <a:ext cx="10353762" cy="1261872"/>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913795" y="2076450"/>
            <a:ext cx="4856841" cy="362267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32" name="Google Shape;32;p5"/>
          <p:cNvSpPr txBox="1">
            <a:spLocks noGrp="1"/>
          </p:cNvSpPr>
          <p:nvPr>
            <p:ph type="body" idx="2"/>
          </p:nvPr>
        </p:nvSpPr>
        <p:spPr>
          <a:xfrm>
            <a:off x="6410716" y="2076451"/>
            <a:ext cx="4856841" cy="3622672"/>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33" name="Google Shape;33;p5"/>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pic>
        <p:nvPicPr>
          <p:cNvPr id="37" name="Google Shape;37;p6" descr="Slate-V2-HD-compPhotoInset.png"/>
          <p:cNvPicPr preferRelativeResize="0"/>
          <p:nvPr/>
        </p:nvPicPr>
        <p:blipFill rotWithShape="1">
          <a:blip r:embed="rId2">
            <a:alphaModFix/>
          </a:blip>
          <a:srcRect/>
          <a:stretch/>
        </p:blipFill>
        <p:spPr>
          <a:xfrm>
            <a:off x="913795" y="1734506"/>
            <a:ext cx="5029200" cy="4099959"/>
          </a:xfrm>
          <a:prstGeom prst="rect">
            <a:avLst/>
          </a:prstGeom>
          <a:noFill/>
          <a:ln>
            <a:noFill/>
          </a:ln>
        </p:spPr>
      </p:pic>
      <p:pic>
        <p:nvPicPr>
          <p:cNvPr id="38" name="Google Shape;38;p6" descr="Slate-V2-HD-compPhotoInset.png"/>
          <p:cNvPicPr preferRelativeResize="0"/>
          <p:nvPr/>
        </p:nvPicPr>
        <p:blipFill rotWithShape="1">
          <a:blip r:embed="rId2">
            <a:alphaModFix/>
          </a:blip>
          <a:srcRect/>
          <a:stretch/>
        </p:blipFill>
        <p:spPr>
          <a:xfrm>
            <a:off x="6238357" y="1734506"/>
            <a:ext cx="5029200" cy="4099959"/>
          </a:xfrm>
          <a:prstGeom prst="rect">
            <a:avLst/>
          </a:prstGeom>
          <a:noFill/>
          <a:ln>
            <a:noFill/>
          </a:ln>
        </p:spPr>
      </p:pic>
      <p:sp>
        <p:nvSpPr>
          <p:cNvPr id="39" name="Google Shape;39;p6"/>
          <p:cNvSpPr txBox="1">
            <a:spLocks noGrp="1"/>
          </p:cNvSpPr>
          <p:nvPr>
            <p:ph type="title"/>
          </p:nvPr>
        </p:nvSpPr>
        <p:spPr>
          <a:xfrm>
            <a:off x="913795" y="609600"/>
            <a:ext cx="10353762" cy="97045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4600"/>
              <a:buFont typeface="Sorts Mill Goudy"/>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1046013" y="1855153"/>
            <a:ext cx="4764764" cy="692494"/>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41" name="Google Shape;41;p6"/>
          <p:cNvSpPr txBox="1">
            <a:spLocks noGrp="1"/>
          </p:cNvSpPr>
          <p:nvPr>
            <p:ph type="body" idx="2"/>
          </p:nvPr>
        </p:nvSpPr>
        <p:spPr>
          <a:xfrm>
            <a:off x="1046013" y="2702103"/>
            <a:ext cx="4764764" cy="3043533"/>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lnSpc>
                <a:spcPct val="100000"/>
              </a:lnSpc>
              <a:spcBef>
                <a:spcPts val="600"/>
              </a:spcBef>
              <a:spcAft>
                <a:spcPts val="0"/>
              </a:spcAft>
              <a:buSzPts val="1120"/>
              <a:buChar char="?"/>
              <a:defRPr sz="1600"/>
            </a:lvl2pPr>
            <a:lvl3pPr marL="1371600" lvl="2" indent="-290830" algn="l">
              <a:lnSpc>
                <a:spcPct val="100000"/>
              </a:lnSpc>
              <a:spcBef>
                <a:spcPts val="600"/>
              </a:spcBef>
              <a:spcAft>
                <a:spcPts val="0"/>
              </a:spcAft>
              <a:buSzPts val="980"/>
              <a:buChar char="◈"/>
              <a:defRPr sz="1400"/>
            </a:lvl3pPr>
            <a:lvl4pPr marL="1828800" lvl="3" indent="-281939" algn="l">
              <a:lnSpc>
                <a:spcPct val="100000"/>
              </a:lnSpc>
              <a:spcBef>
                <a:spcPts val="600"/>
              </a:spcBef>
              <a:spcAft>
                <a:spcPts val="0"/>
              </a:spcAft>
              <a:buSzPts val="840"/>
              <a:buChar char="?"/>
              <a:defRPr sz="1200"/>
            </a:lvl4pPr>
            <a:lvl5pPr marL="2286000" lvl="4" indent="-281939" algn="l">
              <a:lnSpc>
                <a:spcPct val="100000"/>
              </a:lnSpc>
              <a:spcBef>
                <a:spcPts val="600"/>
              </a:spcBef>
              <a:spcAft>
                <a:spcPts val="0"/>
              </a:spcAft>
              <a:buSzPts val="840"/>
              <a:buChar char="◈"/>
              <a:defRPr sz="1200"/>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42" name="Google Shape;42;p6"/>
          <p:cNvSpPr txBox="1">
            <a:spLocks noGrp="1"/>
          </p:cNvSpPr>
          <p:nvPr>
            <p:ph type="body" idx="3"/>
          </p:nvPr>
        </p:nvSpPr>
        <p:spPr>
          <a:xfrm>
            <a:off x="6363166" y="1855152"/>
            <a:ext cx="4779582" cy="692495"/>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marL="457200" lvl="0" indent="-228600" algn="ctr">
              <a:lnSpc>
                <a:spcPct val="110000"/>
              </a:lnSpc>
              <a:spcBef>
                <a:spcPts val="480"/>
              </a:spcBef>
              <a:spcAft>
                <a:spcPts val="0"/>
              </a:spcAft>
              <a:buSzPts val="1680"/>
              <a:buNone/>
              <a:defRPr sz="2400" b="0"/>
            </a:lvl1pPr>
            <a:lvl2pPr marL="914400" lvl="1" indent="-228600" algn="l">
              <a:lnSpc>
                <a:spcPct val="100000"/>
              </a:lnSpc>
              <a:spcBef>
                <a:spcPts val="600"/>
              </a:spcBef>
              <a:spcAft>
                <a:spcPts val="0"/>
              </a:spcAft>
              <a:buSzPts val="1400"/>
              <a:buNone/>
              <a:defRPr sz="2000" b="1"/>
            </a:lvl2pPr>
            <a:lvl3pPr marL="1371600" lvl="2" indent="-228600" algn="l">
              <a:lnSpc>
                <a:spcPct val="100000"/>
              </a:lnSpc>
              <a:spcBef>
                <a:spcPts val="600"/>
              </a:spcBef>
              <a:spcAft>
                <a:spcPts val="0"/>
              </a:spcAft>
              <a:buSzPts val="1260"/>
              <a:buNone/>
              <a:defRPr sz="1800" b="1"/>
            </a:lvl3pPr>
            <a:lvl4pPr marL="1828800" lvl="3" indent="-228600" algn="l">
              <a:lnSpc>
                <a:spcPct val="100000"/>
              </a:lnSpc>
              <a:spcBef>
                <a:spcPts val="600"/>
              </a:spcBef>
              <a:spcAft>
                <a:spcPts val="0"/>
              </a:spcAft>
              <a:buSzPts val="1120"/>
              <a:buNone/>
              <a:defRPr sz="1600" b="1"/>
            </a:lvl4pPr>
            <a:lvl5pPr marL="2286000" lvl="4" indent="-228600" algn="l">
              <a:lnSpc>
                <a:spcPct val="100000"/>
              </a:lnSpc>
              <a:spcBef>
                <a:spcPts val="600"/>
              </a:spcBef>
              <a:spcAft>
                <a:spcPts val="0"/>
              </a:spcAft>
              <a:buSzPts val="1120"/>
              <a:buNone/>
              <a:defRPr sz="1600" b="1"/>
            </a:lvl5pPr>
            <a:lvl6pPr marL="2743200" lvl="5" indent="-228600" algn="l">
              <a:lnSpc>
                <a:spcPct val="100000"/>
              </a:lnSpc>
              <a:spcBef>
                <a:spcPts val="600"/>
              </a:spcBef>
              <a:spcAft>
                <a:spcPts val="0"/>
              </a:spcAft>
              <a:buSzPts val="1120"/>
              <a:buNone/>
              <a:defRPr sz="1600" b="1"/>
            </a:lvl6pPr>
            <a:lvl7pPr marL="3200400" lvl="6" indent="-228600" algn="l">
              <a:lnSpc>
                <a:spcPct val="100000"/>
              </a:lnSpc>
              <a:spcBef>
                <a:spcPts val="600"/>
              </a:spcBef>
              <a:spcAft>
                <a:spcPts val="0"/>
              </a:spcAft>
              <a:buSzPts val="1120"/>
              <a:buNone/>
              <a:defRPr sz="1600" b="1"/>
            </a:lvl7pPr>
            <a:lvl8pPr marL="3657600" lvl="7" indent="-228600" algn="l">
              <a:lnSpc>
                <a:spcPct val="100000"/>
              </a:lnSpc>
              <a:spcBef>
                <a:spcPts val="600"/>
              </a:spcBef>
              <a:spcAft>
                <a:spcPts val="0"/>
              </a:spcAft>
              <a:buSzPts val="1120"/>
              <a:buNone/>
              <a:defRPr sz="1600" b="1"/>
            </a:lvl8pPr>
            <a:lvl9pPr marL="4114800" lvl="8" indent="-228600" algn="l">
              <a:lnSpc>
                <a:spcPct val="100000"/>
              </a:lnSpc>
              <a:spcBef>
                <a:spcPts val="600"/>
              </a:spcBef>
              <a:spcAft>
                <a:spcPts val="600"/>
              </a:spcAft>
              <a:buSzPts val="1120"/>
              <a:buNone/>
              <a:defRPr sz="1600" b="1"/>
            </a:lvl9pPr>
          </a:lstStyle>
          <a:p>
            <a:endParaRPr/>
          </a:p>
        </p:txBody>
      </p:sp>
      <p:sp>
        <p:nvSpPr>
          <p:cNvPr id="43" name="Google Shape;43;p6"/>
          <p:cNvSpPr txBox="1">
            <a:spLocks noGrp="1"/>
          </p:cNvSpPr>
          <p:nvPr>
            <p:ph type="body" idx="4"/>
          </p:nvPr>
        </p:nvSpPr>
        <p:spPr>
          <a:xfrm>
            <a:off x="6363167" y="2702103"/>
            <a:ext cx="4779581" cy="3043533"/>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sz="1800"/>
            </a:lvl1pPr>
            <a:lvl2pPr marL="914400" lvl="1" indent="-299719" algn="l">
              <a:lnSpc>
                <a:spcPct val="100000"/>
              </a:lnSpc>
              <a:spcBef>
                <a:spcPts val="600"/>
              </a:spcBef>
              <a:spcAft>
                <a:spcPts val="0"/>
              </a:spcAft>
              <a:buSzPts val="1120"/>
              <a:buChar char="?"/>
              <a:defRPr sz="1600"/>
            </a:lvl2pPr>
            <a:lvl3pPr marL="1371600" lvl="2" indent="-290830" algn="l">
              <a:lnSpc>
                <a:spcPct val="100000"/>
              </a:lnSpc>
              <a:spcBef>
                <a:spcPts val="600"/>
              </a:spcBef>
              <a:spcAft>
                <a:spcPts val="0"/>
              </a:spcAft>
              <a:buSzPts val="980"/>
              <a:buChar char="◈"/>
              <a:defRPr sz="1400"/>
            </a:lvl3pPr>
            <a:lvl4pPr marL="1828800" lvl="3" indent="-281939" algn="l">
              <a:lnSpc>
                <a:spcPct val="100000"/>
              </a:lnSpc>
              <a:spcBef>
                <a:spcPts val="600"/>
              </a:spcBef>
              <a:spcAft>
                <a:spcPts val="0"/>
              </a:spcAft>
              <a:buSzPts val="840"/>
              <a:buChar char="?"/>
              <a:defRPr sz="1200"/>
            </a:lvl4pPr>
            <a:lvl5pPr marL="2286000" lvl="4" indent="-281939" algn="l">
              <a:lnSpc>
                <a:spcPct val="100000"/>
              </a:lnSpc>
              <a:spcBef>
                <a:spcPts val="600"/>
              </a:spcBef>
              <a:spcAft>
                <a:spcPts val="0"/>
              </a:spcAft>
              <a:buSzPts val="840"/>
              <a:buChar char="◈"/>
              <a:defRPr sz="1200"/>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44" name="Google Shape;44;p6"/>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6"/>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913795" y="609600"/>
            <a:ext cx="10353762"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lvl="0" algn="ctr">
              <a:lnSpc>
                <a:spcPct val="9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8"/>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913795" y="609600"/>
            <a:ext cx="3706889" cy="1821918"/>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lvl1pPr lvl="0" algn="ctr">
              <a:lnSpc>
                <a:spcPct val="90000"/>
              </a:lnSpc>
              <a:spcBef>
                <a:spcPts val="0"/>
              </a:spcBef>
              <a:spcAft>
                <a:spcPts val="0"/>
              </a:spcAft>
              <a:buClr>
                <a:schemeClr val="lt2"/>
              </a:buClr>
              <a:buSzPts val="2800"/>
              <a:buFont typeface="Sorts Mill Goudy"/>
              <a:buNone/>
              <a:defRPr sz="28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9"/>
          <p:cNvSpPr txBox="1">
            <a:spLocks noGrp="1"/>
          </p:cNvSpPr>
          <p:nvPr>
            <p:ph type="body" idx="1"/>
          </p:nvPr>
        </p:nvSpPr>
        <p:spPr>
          <a:xfrm>
            <a:off x="4855633" y="609600"/>
            <a:ext cx="6411924" cy="508000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308610" algn="l">
              <a:lnSpc>
                <a:spcPct val="110000"/>
              </a:lnSpc>
              <a:spcBef>
                <a:spcPts val="360"/>
              </a:spcBef>
              <a:spcAft>
                <a:spcPts val="0"/>
              </a:spcAft>
              <a:buSzPts val="1260"/>
              <a:buChar char="◈"/>
              <a:defRPr/>
            </a:lvl1pPr>
            <a:lvl2pPr marL="914400" lvl="1" indent="-308610" algn="l">
              <a:lnSpc>
                <a:spcPct val="100000"/>
              </a:lnSpc>
              <a:spcBef>
                <a:spcPts val="600"/>
              </a:spcBef>
              <a:spcAft>
                <a:spcPts val="0"/>
              </a:spcAft>
              <a:buSzPts val="1260"/>
              <a:buChar char="?"/>
              <a:defRPr/>
            </a:lvl2pPr>
            <a:lvl3pPr marL="1371600" lvl="2" indent="-308610" algn="l">
              <a:lnSpc>
                <a:spcPct val="100000"/>
              </a:lnSpc>
              <a:spcBef>
                <a:spcPts val="600"/>
              </a:spcBef>
              <a:spcAft>
                <a:spcPts val="0"/>
              </a:spcAft>
              <a:buSzPts val="1260"/>
              <a:buChar char="◈"/>
              <a:defRPr/>
            </a:lvl3pPr>
            <a:lvl4pPr marL="1828800" lvl="3" indent="-308610" algn="l">
              <a:lnSpc>
                <a:spcPct val="100000"/>
              </a:lnSpc>
              <a:spcBef>
                <a:spcPts val="600"/>
              </a:spcBef>
              <a:spcAft>
                <a:spcPts val="0"/>
              </a:spcAft>
              <a:buSzPts val="1260"/>
              <a:buChar char="?"/>
              <a:defRPr/>
            </a:lvl4pPr>
            <a:lvl5pPr marL="2286000" lvl="4" indent="-308610" algn="l">
              <a:lnSpc>
                <a:spcPct val="100000"/>
              </a:lnSpc>
              <a:spcBef>
                <a:spcPts val="600"/>
              </a:spcBef>
              <a:spcAft>
                <a:spcPts val="0"/>
              </a:spcAft>
              <a:buSzPts val="1260"/>
              <a:buChar char="◈"/>
              <a:defRPr/>
            </a:lvl5pPr>
            <a:lvl6pPr marL="2743200" lvl="5" indent="-308610" algn="l">
              <a:lnSpc>
                <a:spcPct val="100000"/>
              </a:lnSpc>
              <a:spcBef>
                <a:spcPts val="600"/>
              </a:spcBef>
              <a:spcAft>
                <a:spcPts val="0"/>
              </a:spcAft>
              <a:buSzPts val="1260"/>
              <a:buChar char="◈"/>
              <a:defRPr/>
            </a:lvl6pPr>
            <a:lvl7pPr marL="3200400" lvl="6" indent="-308610" algn="l">
              <a:lnSpc>
                <a:spcPct val="100000"/>
              </a:lnSpc>
              <a:spcBef>
                <a:spcPts val="600"/>
              </a:spcBef>
              <a:spcAft>
                <a:spcPts val="0"/>
              </a:spcAft>
              <a:buSzPts val="1260"/>
              <a:buChar char="◈"/>
              <a:defRPr/>
            </a:lvl7pPr>
            <a:lvl8pPr marL="3657600" lvl="7" indent="-308609" algn="l">
              <a:lnSpc>
                <a:spcPct val="100000"/>
              </a:lnSpc>
              <a:spcBef>
                <a:spcPts val="600"/>
              </a:spcBef>
              <a:spcAft>
                <a:spcPts val="0"/>
              </a:spcAft>
              <a:buSzPts val="1260"/>
              <a:buChar char="◈"/>
              <a:defRPr/>
            </a:lvl8pPr>
            <a:lvl9pPr marL="4114800" lvl="8" indent="-308609" algn="l">
              <a:lnSpc>
                <a:spcPct val="100000"/>
              </a:lnSpc>
              <a:spcBef>
                <a:spcPts val="600"/>
              </a:spcBef>
              <a:spcAft>
                <a:spcPts val="600"/>
              </a:spcAft>
              <a:buSzPts val="1260"/>
              <a:buChar char="◈"/>
              <a:defRPr/>
            </a:lvl9pPr>
          </a:lstStyle>
          <a:p>
            <a:endParaRPr/>
          </a:p>
        </p:txBody>
      </p:sp>
      <p:sp>
        <p:nvSpPr>
          <p:cNvPr id="59" name="Google Shape;59;p9"/>
          <p:cNvSpPr txBox="1">
            <a:spLocks noGrp="1"/>
          </p:cNvSpPr>
          <p:nvPr>
            <p:ph type="body" idx="2"/>
          </p:nvPr>
        </p:nvSpPr>
        <p:spPr>
          <a:xfrm>
            <a:off x="913795" y="2673351"/>
            <a:ext cx="3706889" cy="3016250"/>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60" name="Google Shape;60;p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pic>
        <p:nvPicPr>
          <p:cNvPr id="64" name="Google Shape;64;p10"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65" name="Google Shape;65;p10"/>
          <p:cNvSpPr txBox="1">
            <a:spLocks noGrp="1"/>
          </p:cNvSpPr>
          <p:nvPr>
            <p:ph type="title"/>
          </p:nvPr>
        </p:nvSpPr>
        <p:spPr>
          <a:xfrm>
            <a:off x="913795" y="763701"/>
            <a:ext cx="5707899" cy="1675559"/>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Autofit/>
          </a:bodyPr>
          <a:lstStyle>
            <a:lvl1pPr lvl="0" algn="ctr">
              <a:lnSpc>
                <a:spcPct val="90000"/>
              </a:lnSpc>
              <a:spcBef>
                <a:spcPts val="0"/>
              </a:spcBef>
              <a:spcAft>
                <a:spcPts val="0"/>
              </a:spcAft>
              <a:buClr>
                <a:schemeClr val="lt2"/>
              </a:buClr>
              <a:buSzPts val="3200"/>
              <a:buFont typeface="Sorts Mill Goudy"/>
              <a:buNone/>
              <a:defRPr sz="3200" b="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4901"/>
              </a:srgbClr>
            </a:outerShdw>
          </a:effectLst>
        </p:spPr>
      </p:sp>
      <p:sp>
        <p:nvSpPr>
          <p:cNvPr id="67" name="Google Shape;67;p10"/>
          <p:cNvSpPr txBox="1">
            <a:spLocks noGrp="1"/>
          </p:cNvSpPr>
          <p:nvPr>
            <p:ph type="body" idx="1"/>
          </p:nvPr>
        </p:nvSpPr>
        <p:spPr>
          <a:xfrm>
            <a:off x="1473698" y="2679699"/>
            <a:ext cx="4588094" cy="3135695"/>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lvl="0" indent="-228600" algn="ctr">
              <a:lnSpc>
                <a:spcPct val="110000"/>
              </a:lnSpc>
              <a:spcBef>
                <a:spcPts val="320"/>
              </a:spcBef>
              <a:spcAft>
                <a:spcPts val="0"/>
              </a:spcAft>
              <a:buSzPts val="1120"/>
              <a:buNone/>
              <a:defRPr sz="1600"/>
            </a:lvl1pPr>
            <a:lvl2pPr marL="914400" lvl="1" indent="-228600" algn="l">
              <a:lnSpc>
                <a:spcPct val="100000"/>
              </a:lnSpc>
              <a:spcBef>
                <a:spcPts val="600"/>
              </a:spcBef>
              <a:spcAft>
                <a:spcPts val="0"/>
              </a:spcAft>
              <a:buSzPts val="840"/>
              <a:buNone/>
              <a:defRPr sz="1200"/>
            </a:lvl2pPr>
            <a:lvl3pPr marL="1371600" lvl="2" indent="-228600" algn="l">
              <a:lnSpc>
                <a:spcPct val="100000"/>
              </a:lnSpc>
              <a:spcBef>
                <a:spcPts val="600"/>
              </a:spcBef>
              <a:spcAft>
                <a:spcPts val="0"/>
              </a:spcAft>
              <a:buSzPts val="700"/>
              <a:buNone/>
              <a:defRPr sz="1000"/>
            </a:lvl3pPr>
            <a:lvl4pPr marL="1828800" lvl="3" indent="-228600" algn="l">
              <a:lnSpc>
                <a:spcPct val="100000"/>
              </a:lnSpc>
              <a:spcBef>
                <a:spcPts val="600"/>
              </a:spcBef>
              <a:spcAft>
                <a:spcPts val="0"/>
              </a:spcAft>
              <a:buSzPts val="630"/>
              <a:buNone/>
              <a:defRPr sz="900"/>
            </a:lvl4pPr>
            <a:lvl5pPr marL="2286000" lvl="4" indent="-228600" algn="l">
              <a:lnSpc>
                <a:spcPct val="100000"/>
              </a:lnSpc>
              <a:spcBef>
                <a:spcPts val="600"/>
              </a:spcBef>
              <a:spcAft>
                <a:spcPts val="0"/>
              </a:spcAft>
              <a:buSzPts val="630"/>
              <a:buNone/>
              <a:defRPr sz="900"/>
            </a:lvl5pPr>
            <a:lvl6pPr marL="2743200" lvl="5" indent="-228600" algn="l">
              <a:lnSpc>
                <a:spcPct val="100000"/>
              </a:lnSpc>
              <a:spcBef>
                <a:spcPts val="600"/>
              </a:spcBef>
              <a:spcAft>
                <a:spcPts val="0"/>
              </a:spcAft>
              <a:buSzPts val="630"/>
              <a:buNone/>
              <a:defRPr sz="900"/>
            </a:lvl6pPr>
            <a:lvl7pPr marL="3200400" lvl="6" indent="-228600" algn="l">
              <a:lnSpc>
                <a:spcPct val="100000"/>
              </a:lnSpc>
              <a:spcBef>
                <a:spcPts val="600"/>
              </a:spcBef>
              <a:spcAft>
                <a:spcPts val="0"/>
              </a:spcAft>
              <a:buSzPts val="630"/>
              <a:buNone/>
              <a:defRPr sz="900"/>
            </a:lvl7pPr>
            <a:lvl8pPr marL="3657600" lvl="7" indent="-228600" algn="l">
              <a:lnSpc>
                <a:spcPct val="100000"/>
              </a:lnSpc>
              <a:spcBef>
                <a:spcPts val="600"/>
              </a:spcBef>
              <a:spcAft>
                <a:spcPts val="0"/>
              </a:spcAft>
              <a:buSzPts val="630"/>
              <a:buNone/>
              <a:defRPr sz="900"/>
            </a:lvl8pPr>
            <a:lvl9pPr marL="4114800" lvl="8" indent="-228600" algn="l">
              <a:lnSpc>
                <a:spcPct val="100000"/>
              </a:lnSpc>
              <a:spcBef>
                <a:spcPts val="600"/>
              </a:spcBef>
              <a:spcAft>
                <a:spcPts val="600"/>
              </a:spcAft>
              <a:buSzPts val="630"/>
              <a:buNone/>
              <a:defRPr sz="900"/>
            </a:lvl9pPr>
          </a:lstStyle>
          <a:p>
            <a:endParaRPr/>
          </a:p>
        </p:txBody>
      </p:sp>
      <p:sp>
        <p:nvSpPr>
          <p:cNvPr id="68" name="Google Shape;68;p10"/>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image" Target="../media/image1.png"/><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13795" y="609600"/>
            <a:ext cx="10353762"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2"/>
              </a:buClr>
              <a:buSzPts val="46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913795" y="2076450"/>
            <a:ext cx="10353762" cy="3714749"/>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Sorts Mill Goudy"/>
                <a:ea typeface="Sorts Mill Goudy"/>
                <a:cs typeface="Sorts Mill Goudy"/>
                <a:sym typeface="Sorts Mill Goudy"/>
              </a:defRPr>
            </a:lvl1pPr>
            <a:lvl2pPr marL="914400" marR="0" lvl="1" indent="-321944" algn="l" rtl="0">
              <a:lnSpc>
                <a:spcPct val="100000"/>
              </a:lnSpc>
              <a:spcBef>
                <a:spcPts val="600"/>
              </a:spcBef>
              <a:spcAft>
                <a:spcPts val="0"/>
              </a:spcAft>
              <a:buClr>
                <a:schemeClr val="lt2"/>
              </a:buClr>
              <a:buSzPts val="1470"/>
              <a:buFont typeface="Noto Sans Symbols"/>
              <a:buChar char="🞚"/>
              <a:defRPr sz="2100" b="0" i="0" u="none" strike="noStrike" cap="none">
                <a:solidFill>
                  <a:schemeClr val="lt2"/>
                </a:solidFill>
                <a:latin typeface="Sorts Mill Goudy"/>
                <a:ea typeface="Sorts Mill Goudy"/>
                <a:cs typeface="Sorts Mill Goudy"/>
                <a:sym typeface="Sorts Mill Goudy"/>
              </a:defRPr>
            </a:lvl2pPr>
            <a:lvl3pPr marL="1371600" marR="0" lvl="2" indent="-308610" algn="l" rtl="0">
              <a:lnSpc>
                <a:spcPct val="100000"/>
              </a:lnSpc>
              <a:spcBef>
                <a:spcPts val="600"/>
              </a:spcBef>
              <a:spcAft>
                <a:spcPts val="0"/>
              </a:spcAft>
              <a:buClr>
                <a:schemeClr val="lt2"/>
              </a:buClr>
              <a:buSzPts val="1260"/>
              <a:buFont typeface="Noto Sans Symbols"/>
              <a:buChar char="◈"/>
              <a:defRPr sz="1800" b="0" i="0" u="none" strike="noStrike" cap="none">
                <a:solidFill>
                  <a:schemeClr val="lt2"/>
                </a:solidFill>
                <a:latin typeface="Sorts Mill Goudy"/>
                <a:ea typeface="Sorts Mill Goudy"/>
                <a:cs typeface="Sorts Mill Goudy"/>
                <a:sym typeface="Sorts Mill Goudy"/>
              </a:defRPr>
            </a:lvl3pPr>
            <a:lvl4pPr marL="1828800" marR="0" lvl="3" indent="-299719" algn="l" rtl="0">
              <a:lnSpc>
                <a:spcPct val="100000"/>
              </a:lnSpc>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4pPr>
            <a:lvl5pPr marL="2286000" marR="0" lvl="4" indent="-299720" algn="l" rtl="0">
              <a:lnSpc>
                <a:spcPct val="100000"/>
              </a:lnSpc>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5pPr>
            <a:lvl6pPr marL="2743200" marR="0" lvl="5"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6pPr>
            <a:lvl7pPr marL="3200400" marR="0" lvl="6"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7pPr>
            <a:lvl8pPr marL="3657600" marR="0" lvl="7"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8pPr>
            <a:lvl9pPr marL="4114800" marR="0" lvl="8" indent="-290829" algn="l" rtl="0">
              <a:lnSpc>
                <a:spcPct val="100000"/>
              </a:lnSpc>
              <a:spcBef>
                <a:spcPts val="600"/>
              </a:spcBef>
              <a:spcAft>
                <a:spcPts val="60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9pPr>
          </a:lstStyle>
          <a:p>
            <a:endParaRPr/>
          </a:p>
        </p:txBody>
      </p:sp>
      <p:sp>
        <p:nvSpPr>
          <p:cNvPr id="8" name="Google Shape;8;p1"/>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rgbClr val="F2F2F2"/>
                </a:solidFill>
                <a:latin typeface="Sorts Mill Goudy"/>
                <a:ea typeface="Sorts Mill Goudy"/>
                <a:cs typeface="Sorts Mill Goudy"/>
                <a:sym typeface="Sorts Mill Goud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9" name="Google Shape;9;p1"/>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F2F2F2"/>
                </a:solidFill>
                <a:latin typeface="Sorts Mill Goudy"/>
                <a:ea typeface="Sorts Mill Goudy"/>
                <a:cs typeface="Sorts Mill Goudy"/>
                <a:sym typeface="Sorts Mill Goud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10" name="Google Shape;10;p1"/>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913795" y="609600"/>
            <a:ext cx="10353762"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lvl1pPr marR="0" lvl="0" algn="ctr" rtl="0">
              <a:lnSpc>
                <a:spcPct val="90000"/>
              </a:lnSpc>
              <a:spcBef>
                <a:spcPts val="0"/>
              </a:spcBef>
              <a:spcAft>
                <a:spcPts val="0"/>
              </a:spcAft>
              <a:buClr>
                <a:schemeClr val="lt2"/>
              </a:buClr>
              <a:buSzPts val="46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endParaRPr/>
          </a:p>
        </p:txBody>
      </p:sp>
      <p:sp>
        <p:nvSpPr>
          <p:cNvPr id="142" name="Google Shape;142;p19"/>
          <p:cNvSpPr txBox="1">
            <a:spLocks noGrp="1"/>
          </p:cNvSpPr>
          <p:nvPr>
            <p:ph type="body" idx="1"/>
          </p:nvPr>
        </p:nvSpPr>
        <p:spPr>
          <a:xfrm>
            <a:off x="913795" y="2076450"/>
            <a:ext cx="10353762" cy="3714749"/>
          </a:xfrm>
          <a:prstGeom prst="rect">
            <a:avLst/>
          </a:prstGeom>
          <a:noFill/>
          <a:ln>
            <a:noFill/>
          </a:ln>
          <a:effectLst>
            <a:outerShdw blurRad="25400">
              <a:srgbClr val="000000">
                <a:alpha val="44705"/>
              </a:srgbClr>
            </a:outerShdw>
          </a:effectLst>
        </p:spPr>
        <p:txBody>
          <a:bodyPr spcFirstLastPara="1" wrap="square" lIns="91425" tIns="45700" rIns="91425" bIns="45700" anchor="t" anchorCtr="0">
            <a:normAutofit/>
          </a:bodyPr>
          <a:lstStyle>
            <a:lvl1pPr marL="457200" marR="0" lvl="0" indent="-330835" algn="l" rtl="0">
              <a:lnSpc>
                <a:spcPct val="110000"/>
              </a:lnSpc>
              <a:spcBef>
                <a:spcPts val="460"/>
              </a:spcBef>
              <a:spcAft>
                <a:spcPts val="0"/>
              </a:spcAft>
              <a:buClr>
                <a:schemeClr val="lt2"/>
              </a:buClr>
              <a:buSzPts val="1610"/>
              <a:buFont typeface="Noto Sans Symbols"/>
              <a:buChar char="◈"/>
              <a:defRPr sz="2300" b="0" i="0" u="none" strike="noStrike" cap="none">
                <a:solidFill>
                  <a:schemeClr val="lt2"/>
                </a:solidFill>
                <a:latin typeface="Sorts Mill Goudy"/>
                <a:ea typeface="Sorts Mill Goudy"/>
                <a:cs typeface="Sorts Mill Goudy"/>
                <a:sym typeface="Sorts Mill Goudy"/>
              </a:defRPr>
            </a:lvl1pPr>
            <a:lvl2pPr marL="914400" marR="0" lvl="1" indent="-321944" algn="l" rtl="0">
              <a:lnSpc>
                <a:spcPct val="100000"/>
              </a:lnSpc>
              <a:spcBef>
                <a:spcPts val="600"/>
              </a:spcBef>
              <a:spcAft>
                <a:spcPts val="0"/>
              </a:spcAft>
              <a:buClr>
                <a:schemeClr val="lt2"/>
              </a:buClr>
              <a:buSzPts val="1470"/>
              <a:buFont typeface="Noto Sans Symbols"/>
              <a:buChar char="🞚"/>
              <a:defRPr sz="2100" b="0" i="0" u="none" strike="noStrike" cap="none">
                <a:solidFill>
                  <a:schemeClr val="lt2"/>
                </a:solidFill>
                <a:latin typeface="Sorts Mill Goudy"/>
                <a:ea typeface="Sorts Mill Goudy"/>
                <a:cs typeface="Sorts Mill Goudy"/>
                <a:sym typeface="Sorts Mill Goudy"/>
              </a:defRPr>
            </a:lvl2pPr>
            <a:lvl3pPr marL="1371600" marR="0" lvl="2" indent="-308610" algn="l" rtl="0">
              <a:lnSpc>
                <a:spcPct val="100000"/>
              </a:lnSpc>
              <a:spcBef>
                <a:spcPts val="600"/>
              </a:spcBef>
              <a:spcAft>
                <a:spcPts val="0"/>
              </a:spcAft>
              <a:buClr>
                <a:schemeClr val="lt2"/>
              </a:buClr>
              <a:buSzPts val="1260"/>
              <a:buFont typeface="Noto Sans Symbols"/>
              <a:buChar char="◈"/>
              <a:defRPr sz="1800" b="0" i="0" u="none" strike="noStrike" cap="none">
                <a:solidFill>
                  <a:schemeClr val="lt2"/>
                </a:solidFill>
                <a:latin typeface="Sorts Mill Goudy"/>
                <a:ea typeface="Sorts Mill Goudy"/>
                <a:cs typeface="Sorts Mill Goudy"/>
                <a:sym typeface="Sorts Mill Goudy"/>
              </a:defRPr>
            </a:lvl3pPr>
            <a:lvl4pPr marL="1828800" marR="0" lvl="3" indent="-299719" algn="l" rtl="0">
              <a:lnSpc>
                <a:spcPct val="100000"/>
              </a:lnSpc>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4pPr>
            <a:lvl5pPr marL="2286000" marR="0" lvl="4" indent="-299720" algn="l" rtl="0">
              <a:lnSpc>
                <a:spcPct val="100000"/>
              </a:lnSpc>
              <a:spcBef>
                <a:spcPts val="600"/>
              </a:spcBef>
              <a:spcAft>
                <a:spcPts val="0"/>
              </a:spcAft>
              <a:buClr>
                <a:schemeClr val="lt2"/>
              </a:buClr>
              <a:buSzPts val="1120"/>
              <a:buFont typeface="Noto Sans Symbols"/>
              <a:buChar char="◈"/>
              <a:defRPr sz="1600" b="0" i="0" u="none" strike="noStrike" cap="none">
                <a:solidFill>
                  <a:schemeClr val="lt2"/>
                </a:solidFill>
                <a:latin typeface="Sorts Mill Goudy"/>
                <a:ea typeface="Sorts Mill Goudy"/>
                <a:cs typeface="Sorts Mill Goudy"/>
                <a:sym typeface="Sorts Mill Goudy"/>
              </a:defRPr>
            </a:lvl5pPr>
            <a:lvl6pPr marL="2743200" marR="0" lvl="5"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6pPr>
            <a:lvl7pPr marL="3200400" marR="0" lvl="6"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7pPr>
            <a:lvl8pPr marL="3657600" marR="0" lvl="7" indent="-290829" algn="l" rtl="0">
              <a:lnSpc>
                <a:spcPct val="100000"/>
              </a:lnSpc>
              <a:spcBef>
                <a:spcPts val="600"/>
              </a:spcBef>
              <a:spcAft>
                <a:spcPts val="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8pPr>
            <a:lvl9pPr marL="4114800" marR="0" lvl="8" indent="-290829" algn="l" rtl="0">
              <a:lnSpc>
                <a:spcPct val="100000"/>
              </a:lnSpc>
              <a:spcBef>
                <a:spcPts val="600"/>
              </a:spcBef>
              <a:spcAft>
                <a:spcPts val="600"/>
              </a:spcAft>
              <a:buClr>
                <a:schemeClr val="lt2"/>
              </a:buClr>
              <a:buSzPts val="980"/>
              <a:buFont typeface="Noto Sans Symbols"/>
              <a:buChar char="◈"/>
              <a:defRPr sz="1400" b="0" i="0" u="none" strike="noStrike" cap="none">
                <a:solidFill>
                  <a:schemeClr val="lt2"/>
                </a:solidFill>
                <a:latin typeface="Sorts Mill Goudy"/>
                <a:ea typeface="Sorts Mill Goudy"/>
                <a:cs typeface="Sorts Mill Goudy"/>
                <a:sym typeface="Sorts Mill Goudy"/>
              </a:defRPr>
            </a:lvl9pPr>
          </a:lstStyle>
          <a:p>
            <a:endParaRPr/>
          </a:p>
        </p:txBody>
      </p:sp>
      <p:sp>
        <p:nvSpPr>
          <p:cNvPr id="143" name="Google Shape;143;p19"/>
          <p:cNvSpPr txBox="1">
            <a:spLocks noGrp="1"/>
          </p:cNvSpPr>
          <p:nvPr>
            <p:ph type="dt" idx="10"/>
          </p:nvPr>
        </p:nvSpPr>
        <p:spPr>
          <a:xfrm>
            <a:off x="7678736" y="6000749"/>
            <a:ext cx="274320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rgbClr val="F2F2F2"/>
                </a:solidFill>
                <a:latin typeface="Sorts Mill Goudy"/>
                <a:ea typeface="Sorts Mill Goudy"/>
                <a:cs typeface="Sorts Mill Goudy"/>
                <a:sym typeface="Sorts Mill Goud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144" name="Google Shape;144;p19"/>
          <p:cNvSpPr txBox="1">
            <a:spLocks noGrp="1"/>
          </p:cNvSpPr>
          <p:nvPr>
            <p:ph type="ftr" idx="11"/>
          </p:nvPr>
        </p:nvSpPr>
        <p:spPr>
          <a:xfrm>
            <a:off x="913795" y="6000749"/>
            <a:ext cx="6672865"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F2F2F2"/>
                </a:solidFill>
                <a:latin typeface="Sorts Mill Goudy"/>
                <a:ea typeface="Sorts Mill Goudy"/>
                <a:cs typeface="Sorts Mill Goudy"/>
                <a:sym typeface="Sorts Mill Goud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Sorts Mill Goudy"/>
                <a:ea typeface="Sorts Mill Goudy"/>
                <a:cs typeface="Sorts Mill Goudy"/>
                <a:sym typeface="Sorts Mill Goudy"/>
              </a:defRPr>
            </a:lvl9pPr>
          </a:lstStyle>
          <a:p>
            <a:endParaRPr/>
          </a:p>
        </p:txBody>
      </p:sp>
      <p:sp>
        <p:nvSpPr>
          <p:cNvPr id="145" name="Google Shape;145;p19"/>
          <p:cNvSpPr txBox="1">
            <a:spLocks noGrp="1"/>
          </p:cNvSpPr>
          <p:nvPr>
            <p:ph type="sldNum" idx="12"/>
          </p:nvPr>
        </p:nvSpPr>
        <p:spPr>
          <a:xfrm>
            <a:off x="10514011" y="6000749"/>
            <a:ext cx="753545"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F2F2F2"/>
                </a:solidFill>
                <a:latin typeface="Sorts Mill Goudy"/>
                <a:ea typeface="Sorts Mill Goudy"/>
                <a:cs typeface="Sorts Mill Goudy"/>
                <a:sym typeface="Sorts Mill Goud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18.xml"/><Relationship Id="rId7" Type="http://schemas.openxmlformats.org/officeDocument/2006/relationships/image" Target="../media/image3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7.png"/><Relationship Id="rId5" Type="http://schemas.openxmlformats.org/officeDocument/2006/relationships/image" Target="../media/image35.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1.png"/><Relationship Id="rId5" Type="http://schemas.openxmlformats.org/officeDocument/2006/relationships/image" Target="../media/image39.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3.png"/><Relationship Id="rId5" Type="http://schemas.openxmlformats.org/officeDocument/2006/relationships/image" Target="../media/image42.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3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6.jpeg"/><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2.png"/><Relationship Id="rId5" Type="http://schemas.openxmlformats.org/officeDocument/2006/relationships/image" Target="../media/image50.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53.png"/><Relationship Id="rId5" Type="http://schemas.openxmlformats.org/officeDocument/2006/relationships/image" Target="../media/image50.jpe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54.png"/><Relationship Id="rId5" Type="http://schemas.openxmlformats.org/officeDocument/2006/relationships/image" Target="../media/image50.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58.png"/><Relationship Id="rId5" Type="http://schemas.openxmlformats.org/officeDocument/2006/relationships/image" Target="../media/image55.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9.png"/><Relationship Id="rId5" Type="http://schemas.openxmlformats.org/officeDocument/2006/relationships/image" Target="../media/image55.jpe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61.png"/><Relationship Id="rId5" Type="http://schemas.openxmlformats.org/officeDocument/2006/relationships/image" Target="../media/image60.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62.png"/><Relationship Id="rId5" Type="http://schemas.openxmlformats.org/officeDocument/2006/relationships/image" Target="../media/image60.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57.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3.png"/><Relationship Id="rId5" Type="http://schemas.openxmlformats.org/officeDocument/2006/relationships/image" Target="../media/image60.jpe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66.png"/><Relationship Id="rId5" Type="http://schemas.openxmlformats.org/officeDocument/2006/relationships/image" Target="../media/image64.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67.png"/><Relationship Id="rId5" Type="http://schemas.openxmlformats.org/officeDocument/2006/relationships/image" Target="../media/image64.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68.png"/><Relationship Id="rId5" Type="http://schemas.openxmlformats.org/officeDocument/2006/relationships/image" Target="../media/image64.jpe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69.png"/><Relationship Id="rId5" Type="http://schemas.openxmlformats.org/officeDocument/2006/relationships/image" Target="../media/image64.jpe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70.png"/><Relationship Id="rId5" Type="http://schemas.openxmlformats.org/officeDocument/2006/relationships/image" Target="../media/image64.jpe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slideLayout" Target="../slideLayouts/slideLayout2.xml"/><Relationship Id="rId7" Type="http://schemas.openxmlformats.org/officeDocument/2006/relationships/image" Target="../media/image73.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4.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4.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78.jpg"/><Relationship Id="rId5" Type="http://schemas.openxmlformats.org/officeDocument/2006/relationships/image" Target="../media/image77.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4.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78.jpg"/><Relationship Id="rId5" Type="http://schemas.openxmlformats.org/officeDocument/2006/relationships/image" Target="../media/image79.jp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0.png"/><Relationship Id="rId5" Type="http://schemas.openxmlformats.org/officeDocument/2006/relationships/image" Target="../media/image80.jpe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1.png"/><Relationship Id="rId5" Type="http://schemas.openxmlformats.org/officeDocument/2006/relationships/image" Target="../media/image28.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2.png"/><Relationship Id="rId5" Type="http://schemas.openxmlformats.org/officeDocument/2006/relationships/image" Target="../media/image28.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3.png"/><Relationship Id="rId5" Type="http://schemas.openxmlformats.org/officeDocument/2006/relationships/image" Target="../media/image28.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4.png"/><Relationship Id="rId5" Type="http://schemas.openxmlformats.org/officeDocument/2006/relationships/image" Target="../media/image28.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pic>
        <p:nvPicPr>
          <p:cNvPr id="273" name="Google Shape;273;p36"/>
          <p:cNvPicPr preferRelativeResize="0"/>
          <p:nvPr/>
        </p:nvPicPr>
        <p:blipFill rotWithShape="1">
          <a:blip r:embed="rId4">
            <a:alphaModFix amt="50000"/>
          </a:blip>
          <a:srcRect/>
          <a:stretch/>
        </p:blipFill>
        <p:spPr>
          <a:xfrm>
            <a:off x="952507" y="0"/>
            <a:ext cx="10286985" cy="6857990"/>
          </a:xfrm>
          <a:prstGeom prst="rect">
            <a:avLst/>
          </a:prstGeom>
          <a:noFill/>
          <a:ln>
            <a:noFill/>
          </a:ln>
        </p:spPr>
      </p:pic>
      <p:sp>
        <p:nvSpPr>
          <p:cNvPr id="274" name="Google Shape;274;p36"/>
          <p:cNvSpPr txBox="1">
            <a:spLocks noGrp="1"/>
          </p:cNvSpPr>
          <p:nvPr>
            <p:ph type="ctrTitle"/>
          </p:nvPr>
        </p:nvSpPr>
        <p:spPr>
          <a:xfrm>
            <a:off x="107377" y="503588"/>
            <a:ext cx="6888986" cy="1397951"/>
          </a:xfrm>
          <a:prstGeom prst="rect">
            <a:avLst/>
          </a:prstGeom>
          <a:noFill/>
          <a:ln>
            <a:noFill/>
          </a:ln>
          <a:effectLst>
            <a:outerShdw blurRad="25400">
              <a:srgbClr val="000000">
                <a:alpha val="45098"/>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2"/>
              </a:buClr>
              <a:buSzPts val="7200"/>
              <a:buFont typeface="Sorts Mill Goudy"/>
              <a:buNone/>
            </a:pPr>
            <a:r>
              <a:rPr lang="en-US" sz="7200"/>
              <a:t>ChowHub</a:t>
            </a:r>
            <a:endParaRPr/>
          </a:p>
        </p:txBody>
      </p:sp>
      <p:sp>
        <p:nvSpPr>
          <p:cNvPr id="275" name="Google Shape;275;p36"/>
          <p:cNvSpPr txBox="1">
            <a:spLocks noGrp="1"/>
          </p:cNvSpPr>
          <p:nvPr>
            <p:ph type="subTitle" idx="1"/>
          </p:nvPr>
        </p:nvSpPr>
        <p:spPr>
          <a:xfrm>
            <a:off x="1693364" y="1901539"/>
            <a:ext cx="4402636" cy="139795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1960"/>
              <a:buNone/>
            </a:pPr>
            <a:r>
              <a:rPr lang="en-US" sz="2800"/>
              <a:t>Streamlining Restaurant Management</a:t>
            </a:r>
            <a:endParaRPr/>
          </a:p>
        </p:txBody>
      </p:sp>
      <p:sp>
        <p:nvSpPr>
          <p:cNvPr id="276" name="Google Shape;276;p36"/>
          <p:cNvSpPr txBox="1"/>
          <p:nvPr/>
        </p:nvSpPr>
        <p:spPr>
          <a:xfrm>
            <a:off x="1693363" y="3998465"/>
            <a:ext cx="4402636" cy="1951151"/>
          </a:xfrm>
          <a:prstGeom prst="rect">
            <a:avLst/>
          </a:prstGeom>
          <a:noFill/>
          <a:ln>
            <a:noFill/>
          </a:ln>
          <a:effectLst>
            <a:outerShdw blurRad="25400">
              <a:srgbClr val="000000">
                <a:alpha val="45098"/>
              </a:srgbClr>
            </a:outerShdw>
          </a:effectLst>
        </p:spPr>
        <p:txBody>
          <a:bodyPr spcFirstLastPara="1" wrap="square" lIns="91425" tIns="45700" rIns="91425" bIns="45700" anchor="t" anchorCtr="0">
            <a:normAutofit fontScale="92500" lnSpcReduction="20000"/>
          </a:bodyPr>
          <a:lstStyle/>
          <a:p>
            <a:pPr marL="0" marR="0" lvl="0" indent="0" algn="l" rtl="0">
              <a:lnSpc>
                <a:spcPct val="110000"/>
              </a:lnSpc>
              <a:spcBef>
                <a:spcPts val="0"/>
              </a:spcBef>
              <a:spcAft>
                <a:spcPts val="0"/>
              </a:spcAft>
              <a:buClr>
                <a:schemeClr val="lt2"/>
              </a:buClr>
              <a:buSzPct val="70000"/>
              <a:buFont typeface="Noto Sans Symbols"/>
              <a:buNone/>
            </a:pPr>
            <a:r>
              <a:rPr lang="en-US" sz="1600" b="0" i="0" u="none" strike="noStrike" cap="none">
                <a:solidFill>
                  <a:schemeClr val="lt1"/>
                </a:solidFill>
                <a:latin typeface="Sorts Mill Goudy"/>
                <a:ea typeface="Sorts Mill Goudy"/>
                <a:cs typeface="Sorts Mill Goudy"/>
                <a:sym typeface="Sorts Mill Goudy"/>
              </a:rPr>
              <a:t>By</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872"/>
              </a:spcBef>
              <a:spcAft>
                <a:spcPts val="0"/>
              </a:spcAft>
              <a:buClr>
                <a:schemeClr val="lt2"/>
              </a:buClr>
              <a:buSzPct val="70000"/>
              <a:buFont typeface="Noto Sans Symbols"/>
              <a:buNone/>
            </a:pPr>
            <a:r>
              <a:rPr lang="en-US" sz="1600" b="0" i="0" u="none" strike="noStrike" cap="none">
                <a:solidFill>
                  <a:schemeClr val="lt1"/>
                </a:solidFill>
                <a:latin typeface="Sorts Mill Goudy"/>
                <a:ea typeface="Sorts Mill Goudy"/>
                <a:cs typeface="Sorts Mill Goudy"/>
                <a:sym typeface="Sorts Mill Goudy"/>
              </a:rPr>
              <a:t>Mostafa Hasanalipourshahrabadi</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872"/>
              </a:spcBef>
              <a:spcAft>
                <a:spcPts val="0"/>
              </a:spcAft>
              <a:buClr>
                <a:schemeClr val="lt2"/>
              </a:buClr>
              <a:buSzPct val="70000"/>
              <a:buFont typeface="Noto Sans Symbols"/>
              <a:buNone/>
            </a:pPr>
            <a:r>
              <a:rPr lang="en-US" sz="1600" b="0" i="0" u="none" strike="noStrike" cap="none">
                <a:solidFill>
                  <a:schemeClr val="lt1"/>
                </a:solidFill>
                <a:latin typeface="Sorts Mill Goudy"/>
                <a:ea typeface="Sorts Mill Goudy"/>
                <a:cs typeface="Sorts Mill Goudy"/>
                <a:sym typeface="Sorts Mill Goudy"/>
              </a:rPr>
              <a:t>Tingchen Tsao </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872"/>
              </a:spcBef>
              <a:spcAft>
                <a:spcPts val="0"/>
              </a:spcAft>
              <a:buClr>
                <a:schemeClr val="lt2"/>
              </a:buClr>
              <a:buSzPct val="70000"/>
              <a:buFont typeface="Noto Sans Symbols"/>
              <a:buNone/>
            </a:pPr>
            <a:r>
              <a:rPr lang="en-US" sz="1600" b="0" i="0" u="none" strike="noStrike" cap="none">
                <a:solidFill>
                  <a:schemeClr val="lt1"/>
                </a:solidFill>
                <a:latin typeface="Sorts Mill Goudy"/>
                <a:ea typeface="Sorts Mill Goudy"/>
                <a:cs typeface="Sorts Mill Goudy"/>
                <a:sym typeface="Sorts Mill Goudy"/>
              </a:rPr>
              <a:t>Lily Huang </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872"/>
              </a:spcBef>
              <a:spcAft>
                <a:spcPts val="0"/>
              </a:spcAft>
              <a:buClr>
                <a:schemeClr val="lt2"/>
              </a:buClr>
              <a:buSzPct val="70000"/>
              <a:buFont typeface="Noto Sans Symbols"/>
              <a:buNone/>
            </a:pPr>
            <a:r>
              <a:rPr lang="en-US" sz="1600" b="0" i="0" u="none" strike="noStrike" cap="none">
                <a:solidFill>
                  <a:schemeClr val="lt1"/>
                </a:solidFill>
                <a:latin typeface="Sorts Mill Goudy"/>
                <a:ea typeface="Sorts Mill Goudy"/>
                <a:cs typeface="Sorts Mill Goudy"/>
                <a:sym typeface="Sorts Mill Goudy"/>
              </a:rPr>
              <a:t>Furkan Bas </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872"/>
              </a:spcBef>
              <a:spcAft>
                <a:spcPts val="0"/>
              </a:spcAft>
              <a:buClr>
                <a:schemeClr val="lt2"/>
              </a:buClr>
              <a:buSzPct val="70000"/>
              <a:buFont typeface="Noto Sans Symbols"/>
              <a:buNone/>
            </a:pPr>
            <a:r>
              <a:rPr lang="en-US" sz="1600" b="0" i="0" u="none" strike="noStrike" cap="none">
                <a:solidFill>
                  <a:schemeClr val="lt1"/>
                </a:solidFill>
                <a:latin typeface="Sorts Mill Goudy"/>
                <a:ea typeface="Sorts Mill Goudy"/>
                <a:cs typeface="Sorts Mill Goudy"/>
                <a:sym typeface="Sorts Mill Goudy"/>
              </a:rPr>
              <a:t>Saad Ghori </a:t>
            </a:r>
            <a:endParaRPr sz="1400" b="0" i="0" u="none" strike="noStrike" cap="none">
              <a:solidFill>
                <a:srgbClr val="000000"/>
              </a:solidFill>
              <a:latin typeface="Arial"/>
              <a:ea typeface="Arial"/>
              <a:cs typeface="Arial"/>
              <a:sym typeface="Arial"/>
            </a:endParaRPr>
          </a:p>
          <a:p>
            <a:pPr marL="0" marR="0" lvl="0" indent="0" algn="l" rtl="0">
              <a:lnSpc>
                <a:spcPct val="110000"/>
              </a:lnSpc>
              <a:spcBef>
                <a:spcPts val="872"/>
              </a:spcBef>
              <a:spcAft>
                <a:spcPts val="0"/>
              </a:spcAft>
              <a:buClr>
                <a:schemeClr val="lt2"/>
              </a:buClr>
              <a:buSzPct val="70000"/>
              <a:buFont typeface="Noto Sans Symbols"/>
              <a:buNone/>
            </a:pPr>
            <a:endParaRPr sz="1600" b="0" i="0" u="none" strike="noStrike" cap="none">
              <a:solidFill>
                <a:schemeClr val="lt1"/>
              </a:solidFill>
              <a:latin typeface="Sorts Mill Goudy"/>
              <a:ea typeface="Sorts Mill Goudy"/>
              <a:cs typeface="Sorts Mill Goudy"/>
              <a:sym typeface="Sorts Mill Goudy"/>
            </a:endParaRPr>
          </a:p>
          <a:p>
            <a:pPr marL="0" marR="0" lvl="0" indent="0" algn="l" rtl="0">
              <a:lnSpc>
                <a:spcPct val="110000"/>
              </a:lnSpc>
              <a:spcBef>
                <a:spcPts val="872"/>
              </a:spcBef>
              <a:spcAft>
                <a:spcPts val="0"/>
              </a:spcAft>
              <a:buClr>
                <a:schemeClr val="lt2"/>
              </a:buClr>
              <a:buSzPct val="70000"/>
              <a:buFont typeface="Noto Sans Symbols"/>
              <a:buNone/>
            </a:pPr>
            <a:endParaRPr sz="1600" b="0" i="0" u="none" strike="noStrike" cap="none">
              <a:solidFill>
                <a:schemeClr val="lt1"/>
              </a:solidFill>
              <a:latin typeface="Sorts Mill Goudy"/>
              <a:ea typeface="Sorts Mill Goudy"/>
              <a:cs typeface="Sorts Mill Goudy"/>
              <a:sym typeface="Sorts Mill Goudy"/>
            </a:endParaRPr>
          </a:p>
        </p:txBody>
      </p:sp>
      <p:sp>
        <p:nvSpPr>
          <p:cNvPr id="2" name="TextBox 1">
            <a:extLst>
              <a:ext uri="{FF2B5EF4-FFF2-40B4-BE49-F238E27FC236}">
                <a16:creationId xmlns:a16="http://schemas.microsoft.com/office/drawing/2014/main" id="{4DB212A2-58AD-A5A3-E0E9-0E7A5376D5E9}"/>
              </a:ext>
            </a:extLst>
          </p:cNvPr>
          <p:cNvSpPr txBox="1"/>
          <p:nvPr/>
        </p:nvSpPr>
        <p:spPr>
          <a:xfrm>
            <a:off x="1434319" y="6026769"/>
            <a:ext cx="332641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solidFill>
                  <a:schemeClr val="lt1"/>
                </a:solidFill>
                <a:latin typeface="Sorts Mill Goudy"/>
              </a:rPr>
              <a:t>January – August 2025</a:t>
            </a:r>
          </a:p>
          <a:p>
            <a:pPr marL="285750" indent="-285750">
              <a:buChar char="•"/>
            </a:pPr>
            <a:endParaRPr lang="en-US"/>
          </a:p>
          <a:p>
            <a:pPr algn="l"/>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3"/>
          <p:cNvSpPr txBox="1">
            <a:spLocks noGrp="1"/>
          </p:cNvSpPr>
          <p:nvPr>
            <p:ph type="title"/>
          </p:nvPr>
        </p:nvSpPr>
        <p:spPr>
          <a:xfrm>
            <a:off x="1359424" y="87996"/>
            <a:ext cx="5691300"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4600"/>
              <a:buFont typeface="Sorts Mill Goudy"/>
              <a:buNone/>
            </a:pPr>
            <a:r>
              <a:rPr lang="en-US" sz="3600">
                <a:latin typeface="Times New Roman"/>
                <a:ea typeface="Times New Roman"/>
                <a:cs typeface="Times New Roman"/>
                <a:sym typeface="Times New Roman"/>
              </a:rPr>
              <a:t>Menu Management</a:t>
            </a:r>
            <a:br>
              <a:rPr lang="en-US" sz="3600">
                <a:latin typeface="Times New Roman"/>
                <a:ea typeface="Times New Roman"/>
                <a:cs typeface="Times New Roman"/>
                <a:sym typeface="Times New Roman"/>
              </a:rPr>
            </a:br>
            <a:r>
              <a:rPr lang="en-US" sz="3600">
                <a:latin typeface="Times New Roman"/>
                <a:ea typeface="Times New Roman"/>
                <a:cs typeface="Times New Roman"/>
                <a:sym typeface="Times New Roman"/>
              </a:rPr>
              <a:t>Selecting Menu</a:t>
            </a:r>
            <a:endParaRPr sz="3600">
              <a:latin typeface="Times New Roman"/>
              <a:ea typeface="Times New Roman"/>
              <a:cs typeface="Times New Roman"/>
              <a:sym typeface="Times New Roman"/>
            </a:endParaRPr>
          </a:p>
        </p:txBody>
      </p:sp>
      <p:pic>
        <p:nvPicPr>
          <p:cNvPr id="318" name="Google Shape;318;p43"/>
          <p:cNvPicPr preferRelativeResize="0"/>
          <p:nvPr/>
        </p:nvPicPr>
        <p:blipFill rotWithShape="1">
          <a:blip r:embed="rId5">
            <a:alphaModFix amt="70000"/>
          </a:blip>
          <a:srcRect l="63805"/>
          <a:stretch/>
        </p:blipFill>
        <p:spPr>
          <a:xfrm>
            <a:off x="8235150" y="0"/>
            <a:ext cx="3956849" cy="6858001"/>
          </a:xfrm>
          <a:prstGeom prst="rect">
            <a:avLst/>
          </a:prstGeom>
          <a:noFill/>
          <a:ln>
            <a:noFill/>
          </a:ln>
        </p:spPr>
      </p:pic>
      <p:pic>
        <p:nvPicPr>
          <p:cNvPr id="3" name="Picture 2" descr="A screenshot of a computer&#10;&#10;AI-generated content may be incorrect.">
            <a:extLst>
              <a:ext uri="{FF2B5EF4-FFF2-40B4-BE49-F238E27FC236}">
                <a16:creationId xmlns:a16="http://schemas.microsoft.com/office/drawing/2014/main" id="{93B3328D-651D-D7D6-4EF6-B0620E941E7F}"/>
              </a:ext>
            </a:extLst>
          </p:cNvPr>
          <p:cNvPicPr>
            <a:picLocks noChangeAspect="1"/>
          </p:cNvPicPr>
          <p:nvPr/>
        </p:nvPicPr>
        <p:blipFill>
          <a:blip r:embed="rId6"/>
          <a:srcRect t="867" b="7426"/>
          <a:stretch/>
        </p:blipFill>
        <p:spPr>
          <a:xfrm>
            <a:off x="942306" y="1345296"/>
            <a:ext cx="6525536" cy="5715001"/>
          </a:xfrm>
          <a:prstGeom prst="rect">
            <a:avLst/>
          </a:prstGeom>
        </p:spPr>
      </p:pic>
      <p:pic>
        <p:nvPicPr>
          <p:cNvPr id="8" name="Audio 7">
            <a:hlinkClick r:id="" action="ppaction://media"/>
            <a:extLst>
              <a:ext uri="{FF2B5EF4-FFF2-40B4-BE49-F238E27FC236}">
                <a16:creationId xmlns:a16="http://schemas.microsoft.com/office/drawing/2014/main" id="{2EEF9BD8-A330-A405-733E-58E3C0B7953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56762"/>
    </mc:Choice>
    <mc:Fallback xmlns="">
      <p:transition spd="slow" advTm="56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4"/>
          <p:cNvSpPr txBox="1">
            <a:spLocks noGrp="1"/>
          </p:cNvSpPr>
          <p:nvPr>
            <p:ph type="title"/>
          </p:nvPr>
        </p:nvSpPr>
        <p:spPr>
          <a:xfrm>
            <a:off x="1359424" y="87996"/>
            <a:ext cx="5691300"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4600"/>
              <a:buFont typeface="Sorts Mill Goudy"/>
              <a:buNone/>
            </a:pPr>
            <a:r>
              <a:rPr lang="en-US" sz="3600">
                <a:latin typeface="Times New Roman"/>
                <a:ea typeface="Times New Roman"/>
                <a:cs typeface="Times New Roman"/>
                <a:sym typeface="Times New Roman"/>
              </a:rPr>
              <a:t>Menu Management</a:t>
            </a:r>
            <a:br>
              <a:rPr lang="en-US" sz="3600">
                <a:latin typeface="Times New Roman"/>
                <a:ea typeface="Times New Roman"/>
                <a:cs typeface="Times New Roman"/>
                <a:sym typeface="Times New Roman"/>
              </a:rPr>
            </a:br>
            <a:r>
              <a:rPr lang="en-US" sz="3600">
                <a:latin typeface="Times New Roman"/>
                <a:ea typeface="Times New Roman"/>
                <a:cs typeface="Times New Roman"/>
                <a:sym typeface="Times New Roman"/>
              </a:rPr>
              <a:t>Editing Menu</a:t>
            </a:r>
            <a:endParaRPr sz="3600">
              <a:latin typeface="Times New Roman"/>
              <a:ea typeface="Times New Roman"/>
              <a:cs typeface="Times New Roman"/>
              <a:sym typeface="Times New Roman"/>
            </a:endParaRPr>
          </a:p>
        </p:txBody>
      </p:sp>
      <p:pic>
        <p:nvPicPr>
          <p:cNvPr id="324" name="Google Shape;324;p44"/>
          <p:cNvPicPr preferRelativeResize="0"/>
          <p:nvPr/>
        </p:nvPicPr>
        <p:blipFill rotWithShape="1">
          <a:blip r:embed="rId5">
            <a:alphaModFix amt="70000"/>
          </a:blip>
          <a:srcRect l="63805"/>
          <a:stretch/>
        </p:blipFill>
        <p:spPr>
          <a:xfrm>
            <a:off x="8235150" y="0"/>
            <a:ext cx="3956849" cy="6858001"/>
          </a:xfrm>
          <a:prstGeom prst="rect">
            <a:avLst/>
          </a:prstGeom>
          <a:noFill/>
          <a:ln>
            <a:noFill/>
          </a:ln>
        </p:spPr>
      </p:pic>
      <p:grpSp>
        <p:nvGrpSpPr>
          <p:cNvPr id="2" name="Google Shape;175;g3333edcf2f1_1_21">
            <a:extLst>
              <a:ext uri="{FF2B5EF4-FFF2-40B4-BE49-F238E27FC236}">
                <a16:creationId xmlns:a16="http://schemas.microsoft.com/office/drawing/2014/main" id="{A021794F-E98B-5F4E-DA09-62E0C31AF1D9}"/>
              </a:ext>
            </a:extLst>
          </p:cNvPr>
          <p:cNvGrpSpPr/>
          <p:nvPr/>
        </p:nvGrpSpPr>
        <p:grpSpPr>
          <a:xfrm>
            <a:off x="1083365" y="1202638"/>
            <a:ext cx="6269281" cy="5655375"/>
            <a:chOff x="353363" y="483750"/>
            <a:chExt cx="7180261" cy="5952484"/>
          </a:xfrm>
        </p:grpSpPr>
        <p:pic>
          <p:nvPicPr>
            <p:cNvPr id="3" name="Google Shape;176;g3333edcf2f1_1_21">
              <a:extLst>
                <a:ext uri="{FF2B5EF4-FFF2-40B4-BE49-F238E27FC236}">
                  <a16:creationId xmlns:a16="http://schemas.microsoft.com/office/drawing/2014/main" id="{455B5662-782C-A9B9-B51B-C0EAF6C41ECF}"/>
                </a:ext>
              </a:extLst>
            </p:cNvPr>
            <p:cNvPicPr preferRelativeResize="0"/>
            <p:nvPr/>
          </p:nvPicPr>
          <p:blipFill>
            <a:blip r:embed="rId6">
              <a:alphaModFix/>
            </a:blip>
            <a:stretch>
              <a:fillRect/>
            </a:stretch>
          </p:blipFill>
          <p:spPr>
            <a:xfrm>
              <a:off x="353375" y="483750"/>
              <a:ext cx="7180249" cy="202050"/>
            </a:xfrm>
            <a:prstGeom prst="rect">
              <a:avLst/>
            </a:prstGeom>
            <a:noFill/>
            <a:ln>
              <a:noFill/>
            </a:ln>
          </p:spPr>
        </p:pic>
        <p:pic>
          <p:nvPicPr>
            <p:cNvPr id="4" name="Google Shape;177;g3333edcf2f1_1_21">
              <a:extLst>
                <a:ext uri="{FF2B5EF4-FFF2-40B4-BE49-F238E27FC236}">
                  <a16:creationId xmlns:a16="http://schemas.microsoft.com/office/drawing/2014/main" id="{8FDFEC6E-57C4-1C67-A1D0-90E5CDE9DA3A}"/>
                </a:ext>
              </a:extLst>
            </p:cNvPr>
            <p:cNvPicPr preferRelativeResize="0"/>
            <p:nvPr/>
          </p:nvPicPr>
          <p:blipFill rotWithShape="1">
            <a:blip r:embed="rId7">
              <a:alphaModFix/>
            </a:blip>
            <a:srcRect b="7808"/>
            <a:stretch/>
          </p:blipFill>
          <p:spPr>
            <a:xfrm>
              <a:off x="353363" y="685796"/>
              <a:ext cx="7180251" cy="5750438"/>
            </a:xfrm>
            <a:prstGeom prst="rect">
              <a:avLst/>
            </a:prstGeom>
            <a:noFill/>
            <a:ln>
              <a:noFill/>
            </a:ln>
          </p:spPr>
        </p:pic>
      </p:grpSp>
      <p:pic>
        <p:nvPicPr>
          <p:cNvPr id="11" name="Audio 10">
            <a:hlinkClick r:id="" action="ppaction://media"/>
            <a:extLst>
              <a:ext uri="{FF2B5EF4-FFF2-40B4-BE49-F238E27FC236}">
                <a16:creationId xmlns:a16="http://schemas.microsoft.com/office/drawing/2014/main" id="{5B047F1E-2FB7-5E71-B8B2-34933BA9EA4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7914"/>
    </mc:Choice>
    <mc:Fallback xmlns="">
      <p:transition spd="slow" advTm="37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1359424" y="87996"/>
            <a:ext cx="5691300"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4600"/>
              <a:buFont typeface="Sorts Mill Goudy"/>
              <a:buNone/>
            </a:pPr>
            <a:r>
              <a:rPr lang="en-CA" sz="3600">
                <a:latin typeface="Times New Roman"/>
                <a:ea typeface="Times New Roman"/>
                <a:cs typeface="Times New Roman"/>
                <a:sym typeface="Times New Roman"/>
              </a:rPr>
              <a:t>Menu Management</a:t>
            </a:r>
            <a:br>
              <a:rPr lang="en-CA" sz="3600">
                <a:latin typeface="Times New Roman"/>
                <a:ea typeface="Times New Roman"/>
                <a:cs typeface="Times New Roman"/>
                <a:sym typeface="Times New Roman"/>
              </a:rPr>
            </a:br>
            <a:r>
              <a:rPr lang="en-CA" sz="3600">
                <a:latin typeface="Times New Roman"/>
                <a:ea typeface="Times New Roman"/>
                <a:cs typeface="Times New Roman"/>
                <a:sym typeface="Times New Roman"/>
              </a:rPr>
              <a:t>Add Category</a:t>
            </a:r>
            <a:endParaRPr sz="3600">
              <a:latin typeface="Times New Roman"/>
              <a:ea typeface="Times New Roman"/>
              <a:cs typeface="Times New Roman"/>
              <a:sym typeface="Times New Roman"/>
            </a:endParaRPr>
          </a:p>
        </p:txBody>
      </p:sp>
      <p:pic>
        <p:nvPicPr>
          <p:cNvPr id="330" name="Google Shape;330;p45"/>
          <p:cNvPicPr preferRelativeResize="0"/>
          <p:nvPr/>
        </p:nvPicPr>
        <p:blipFill rotWithShape="1">
          <a:blip r:embed="rId5">
            <a:alphaModFix amt="80000"/>
          </a:blip>
          <a:srcRect l="12937"/>
          <a:stretch/>
        </p:blipFill>
        <p:spPr>
          <a:xfrm>
            <a:off x="8215325" y="0"/>
            <a:ext cx="3976674" cy="6857999"/>
          </a:xfrm>
          <a:prstGeom prst="rect">
            <a:avLst/>
          </a:prstGeom>
          <a:noFill/>
          <a:ln>
            <a:noFill/>
          </a:ln>
        </p:spPr>
      </p:pic>
      <p:pic>
        <p:nvPicPr>
          <p:cNvPr id="6" name="Picture 5">
            <a:extLst>
              <a:ext uri="{FF2B5EF4-FFF2-40B4-BE49-F238E27FC236}">
                <a16:creationId xmlns:a16="http://schemas.microsoft.com/office/drawing/2014/main" id="{77E65ABD-CF32-FDDA-3E4D-C95D1244AA75}"/>
              </a:ext>
            </a:extLst>
          </p:cNvPr>
          <p:cNvPicPr>
            <a:picLocks noChangeAspect="1"/>
          </p:cNvPicPr>
          <p:nvPr/>
        </p:nvPicPr>
        <p:blipFill>
          <a:blip r:embed="rId6"/>
          <a:stretch>
            <a:fillRect/>
          </a:stretch>
        </p:blipFill>
        <p:spPr>
          <a:xfrm>
            <a:off x="1035269" y="1274930"/>
            <a:ext cx="6015455" cy="5583070"/>
          </a:xfrm>
          <a:prstGeom prst="rect">
            <a:avLst/>
          </a:prstGeom>
        </p:spPr>
      </p:pic>
      <p:pic>
        <p:nvPicPr>
          <p:cNvPr id="16" name="Audio 15">
            <a:hlinkClick r:id="" action="ppaction://media"/>
            <a:extLst>
              <a:ext uri="{FF2B5EF4-FFF2-40B4-BE49-F238E27FC236}">
                <a16:creationId xmlns:a16="http://schemas.microsoft.com/office/drawing/2014/main" id="{E5A39941-6511-5761-5679-2EF2E555FE8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8691"/>
    </mc:Choice>
    <mc:Fallback xmlns="">
      <p:transition spd="slow" advTm="48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6"/>
          <p:cNvSpPr txBox="1">
            <a:spLocks noGrp="1"/>
          </p:cNvSpPr>
          <p:nvPr>
            <p:ph type="title"/>
          </p:nvPr>
        </p:nvSpPr>
        <p:spPr>
          <a:xfrm>
            <a:off x="1359424" y="87996"/>
            <a:ext cx="5691300"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4600"/>
              <a:buFont typeface="Sorts Mill Goudy"/>
              <a:buNone/>
            </a:pPr>
            <a:r>
              <a:rPr lang="en-US" sz="3600">
                <a:latin typeface="Times New Roman"/>
                <a:ea typeface="Times New Roman"/>
                <a:cs typeface="Times New Roman"/>
                <a:sym typeface="Times New Roman"/>
              </a:rPr>
              <a:t>Menu Management </a:t>
            </a:r>
            <a:br>
              <a:rPr lang="en-US" sz="3600">
                <a:latin typeface="Times New Roman"/>
                <a:ea typeface="Times New Roman"/>
                <a:cs typeface="Times New Roman"/>
                <a:sym typeface="Times New Roman"/>
              </a:rPr>
            </a:br>
            <a:r>
              <a:rPr lang="en-US" sz="3600">
                <a:latin typeface="Times New Roman"/>
                <a:ea typeface="Times New Roman"/>
                <a:cs typeface="Times New Roman"/>
                <a:sym typeface="Times New Roman"/>
              </a:rPr>
              <a:t>Category Added</a:t>
            </a:r>
            <a:endParaRPr sz="3600">
              <a:latin typeface="Times New Roman"/>
              <a:ea typeface="Times New Roman"/>
              <a:cs typeface="Times New Roman"/>
              <a:sym typeface="Times New Roman"/>
            </a:endParaRPr>
          </a:p>
        </p:txBody>
      </p:sp>
      <p:pic>
        <p:nvPicPr>
          <p:cNvPr id="336" name="Google Shape;336;p46"/>
          <p:cNvPicPr preferRelativeResize="0"/>
          <p:nvPr/>
        </p:nvPicPr>
        <p:blipFill rotWithShape="1">
          <a:blip r:embed="rId5">
            <a:alphaModFix amt="80000"/>
          </a:blip>
          <a:srcRect l="12937"/>
          <a:stretch/>
        </p:blipFill>
        <p:spPr>
          <a:xfrm>
            <a:off x="8215325" y="0"/>
            <a:ext cx="3976674" cy="6857999"/>
          </a:xfrm>
          <a:prstGeom prst="rect">
            <a:avLst/>
          </a:prstGeom>
          <a:noFill/>
          <a:ln>
            <a:noFill/>
          </a:ln>
        </p:spPr>
      </p:pic>
      <p:pic>
        <p:nvPicPr>
          <p:cNvPr id="3" name="Picture 2" descr="A screenshot of a menu&#10;&#10;AI-generated content may be incorrect.">
            <a:extLst>
              <a:ext uri="{FF2B5EF4-FFF2-40B4-BE49-F238E27FC236}">
                <a16:creationId xmlns:a16="http://schemas.microsoft.com/office/drawing/2014/main" id="{FFFDDA63-F386-C3DF-DC54-9B681922F0AA}"/>
              </a:ext>
            </a:extLst>
          </p:cNvPr>
          <p:cNvPicPr>
            <a:picLocks noChangeAspect="1"/>
          </p:cNvPicPr>
          <p:nvPr/>
        </p:nvPicPr>
        <p:blipFill>
          <a:blip r:embed="rId6"/>
          <a:stretch>
            <a:fillRect/>
          </a:stretch>
        </p:blipFill>
        <p:spPr>
          <a:xfrm>
            <a:off x="1003852" y="1298092"/>
            <a:ext cx="5939777" cy="5559907"/>
          </a:xfrm>
          <a:prstGeom prst="rect">
            <a:avLst/>
          </a:prstGeom>
        </p:spPr>
      </p:pic>
      <p:pic>
        <p:nvPicPr>
          <p:cNvPr id="16" name="Audio 15">
            <a:hlinkClick r:id="" action="ppaction://media"/>
            <a:extLst>
              <a:ext uri="{FF2B5EF4-FFF2-40B4-BE49-F238E27FC236}">
                <a16:creationId xmlns:a16="http://schemas.microsoft.com/office/drawing/2014/main" id="{0AD375FB-3D8E-012F-72A5-8078FA234B2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4892"/>
    </mc:Choice>
    <mc:Fallback xmlns="">
      <p:transition spd="slow" advTm="24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7"/>
          <p:cNvSpPr txBox="1">
            <a:spLocks noGrp="1"/>
          </p:cNvSpPr>
          <p:nvPr>
            <p:ph type="title"/>
          </p:nvPr>
        </p:nvSpPr>
        <p:spPr>
          <a:xfrm>
            <a:off x="1359424" y="87996"/>
            <a:ext cx="5691300"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4600"/>
              <a:buFont typeface="Sorts Mill Goudy"/>
              <a:buNone/>
            </a:pPr>
            <a:r>
              <a:rPr lang="en-US" sz="3600">
                <a:latin typeface="Times New Roman"/>
                <a:ea typeface="Times New Roman"/>
                <a:cs typeface="Times New Roman"/>
                <a:sym typeface="Times New Roman"/>
              </a:rPr>
              <a:t>Menu Management</a:t>
            </a:r>
            <a:br>
              <a:rPr lang="en-US" sz="3600">
                <a:latin typeface="Times New Roman"/>
                <a:ea typeface="Times New Roman"/>
                <a:cs typeface="Times New Roman"/>
                <a:sym typeface="Times New Roman"/>
              </a:rPr>
            </a:br>
            <a:r>
              <a:rPr lang="en-US" sz="3600">
                <a:latin typeface="Times New Roman"/>
                <a:ea typeface="Times New Roman"/>
                <a:cs typeface="Times New Roman"/>
                <a:sym typeface="Times New Roman"/>
              </a:rPr>
              <a:t>Add Menu Item</a:t>
            </a:r>
            <a:endParaRPr sz="3600">
              <a:latin typeface="Times New Roman"/>
              <a:ea typeface="Times New Roman"/>
              <a:cs typeface="Times New Roman"/>
              <a:sym typeface="Times New Roman"/>
            </a:endParaRPr>
          </a:p>
        </p:txBody>
      </p:sp>
      <p:pic>
        <p:nvPicPr>
          <p:cNvPr id="342" name="Google Shape;342;p47"/>
          <p:cNvPicPr preferRelativeResize="0"/>
          <p:nvPr/>
        </p:nvPicPr>
        <p:blipFill rotWithShape="1">
          <a:blip r:embed="rId5">
            <a:alphaModFix amt="80000"/>
          </a:blip>
          <a:srcRect l="13651"/>
          <a:stretch/>
        </p:blipFill>
        <p:spPr>
          <a:xfrm>
            <a:off x="8245075" y="8626"/>
            <a:ext cx="3946925" cy="6857999"/>
          </a:xfrm>
          <a:prstGeom prst="rect">
            <a:avLst/>
          </a:prstGeom>
          <a:noFill/>
          <a:ln>
            <a:noFill/>
          </a:ln>
        </p:spPr>
      </p:pic>
      <p:pic>
        <p:nvPicPr>
          <p:cNvPr id="3" name="Picture 2" descr="A screenshot of a menu&#10;&#10;AI-generated content may be incorrect.">
            <a:extLst>
              <a:ext uri="{FF2B5EF4-FFF2-40B4-BE49-F238E27FC236}">
                <a16:creationId xmlns:a16="http://schemas.microsoft.com/office/drawing/2014/main" id="{99BBB37A-19E8-541D-CDC5-0E780F1214B6}"/>
              </a:ext>
            </a:extLst>
          </p:cNvPr>
          <p:cNvPicPr>
            <a:picLocks noChangeAspect="1"/>
          </p:cNvPicPr>
          <p:nvPr/>
        </p:nvPicPr>
        <p:blipFill>
          <a:blip r:embed="rId6"/>
          <a:stretch>
            <a:fillRect/>
          </a:stretch>
        </p:blipFill>
        <p:spPr>
          <a:xfrm>
            <a:off x="1003853" y="1330303"/>
            <a:ext cx="6046872" cy="5527697"/>
          </a:xfrm>
          <a:prstGeom prst="rect">
            <a:avLst/>
          </a:prstGeom>
        </p:spPr>
      </p:pic>
      <p:pic>
        <p:nvPicPr>
          <p:cNvPr id="13" name="Audio 12">
            <a:hlinkClick r:id="" action="ppaction://media"/>
            <a:extLst>
              <a:ext uri="{FF2B5EF4-FFF2-40B4-BE49-F238E27FC236}">
                <a16:creationId xmlns:a16="http://schemas.microsoft.com/office/drawing/2014/main" id="{F79D1043-F80C-96B9-3BA4-0743FCE0A16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2721"/>
    </mc:Choice>
    <mc:Fallback xmlns="">
      <p:transition spd="slow" advTm="62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1359424" y="87996"/>
            <a:ext cx="5691300"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600"/>
              <a:buFont typeface="Sorts Mill Goudy"/>
              <a:buNone/>
            </a:pPr>
            <a:r>
              <a:rPr lang="en-US" sz="3600">
                <a:latin typeface="Times New Roman"/>
                <a:ea typeface="Times New Roman"/>
                <a:cs typeface="Times New Roman"/>
                <a:sym typeface="Times New Roman"/>
              </a:rPr>
              <a:t>Menu Management</a:t>
            </a:r>
            <a:br>
              <a:rPr lang="en-US" sz="3600">
                <a:latin typeface="Times New Roman"/>
                <a:ea typeface="Times New Roman"/>
                <a:cs typeface="Times New Roman"/>
                <a:sym typeface="Times New Roman"/>
              </a:rPr>
            </a:br>
            <a:r>
              <a:rPr lang="en-US" sz="3600">
                <a:latin typeface="Times New Roman"/>
                <a:ea typeface="Times New Roman"/>
                <a:cs typeface="Times New Roman"/>
                <a:sym typeface="Times New Roman"/>
              </a:rPr>
              <a:t>Menu Item Added</a:t>
            </a:r>
            <a:endParaRPr sz="3600">
              <a:latin typeface="Times New Roman"/>
              <a:ea typeface="Times New Roman"/>
              <a:cs typeface="Times New Roman"/>
              <a:sym typeface="Times New Roman"/>
            </a:endParaRPr>
          </a:p>
        </p:txBody>
      </p:sp>
      <p:pic>
        <p:nvPicPr>
          <p:cNvPr id="348" name="Google Shape;348;p48"/>
          <p:cNvPicPr preferRelativeResize="0"/>
          <p:nvPr/>
        </p:nvPicPr>
        <p:blipFill rotWithShape="1">
          <a:blip r:embed="rId5">
            <a:alphaModFix amt="95000"/>
          </a:blip>
          <a:srcRect l="12998"/>
          <a:stretch/>
        </p:blipFill>
        <p:spPr>
          <a:xfrm>
            <a:off x="8348850" y="0"/>
            <a:ext cx="3976675" cy="6857999"/>
          </a:xfrm>
          <a:prstGeom prst="rect">
            <a:avLst/>
          </a:prstGeom>
          <a:noFill/>
          <a:ln>
            <a:noFill/>
          </a:ln>
        </p:spPr>
      </p:pic>
      <p:pic>
        <p:nvPicPr>
          <p:cNvPr id="3" name="Picture 2" descr="A screenshot of a menu&#10;&#10;AI-generated content may be incorrect.">
            <a:extLst>
              <a:ext uri="{FF2B5EF4-FFF2-40B4-BE49-F238E27FC236}">
                <a16:creationId xmlns:a16="http://schemas.microsoft.com/office/drawing/2014/main" id="{D3C7003D-E781-F066-30AC-BBEB5C58DE84}"/>
              </a:ext>
            </a:extLst>
          </p:cNvPr>
          <p:cNvPicPr>
            <a:picLocks noChangeAspect="1"/>
          </p:cNvPicPr>
          <p:nvPr/>
        </p:nvPicPr>
        <p:blipFill>
          <a:blip r:embed="rId6"/>
          <a:srcRect t="693"/>
          <a:stretch/>
        </p:blipFill>
        <p:spPr>
          <a:xfrm>
            <a:off x="1130041" y="1345296"/>
            <a:ext cx="5920683" cy="5512704"/>
          </a:xfrm>
          <a:prstGeom prst="rect">
            <a:avLst/>
          </a:prstGeom>
        </p:spPr>
      </p:pic>
      <p:pic>
        <p:nvPicPr>
          <p:cNvPr id="7" name="Audio 6">
            <a:hlinkClick r:id="" action="ppaction://media"/>
            <a:extLst>
              <a:ext uri="{FF2B5EF4-FFF2-40B4-BE49-F238E27FC236}">
                <a16:creationId xmlns:a16="http://schemas.microsoft.com/office/drawing/2014/main" id="{9860FC82-D44C-849C-059F-993B0730074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4107"/>
    </mc:Choice>
    <mc:Fallback xmlns="">
      <p:transition spd="slow" advTm="14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Shape 352"/>
        <p:cNvGrpSpPr/>
        <p:nvPr/>
      </p:nvGrpSpPr>
      <p:grpSpPr>
        <a:xfrm>
          <a:off x="0" y="0"/>
          <a:ext cx="0" cy="0"/>
          <a:chOff x="0" y="0"/>
          <a:chExt cx="0" cy="0"/>
        </a:xfrm>
      </p:grpSpPr>
      <p:pic>
        <p:nvPicPr>
          <p:cNvPr id="353" name="Google Shape;353;p49"/>
          <p:cNvPicPr preferRelativeResize="0"/>
          <p:nvPr/>
        </p:nvPicPr>
        <p:blipFill rotWithShape="1">
          <a:blip r:embed="rId6">
            <a:alphaModFix amt="90000"/>
          </a:blip>
          <a:srcRect l="12998"/>
          <a:stretch/>
        </p:blipFill>
        <p:spPr>
          <a:xfrm>
            <a:off x="8215325" y="0"/>
            <a:ext cx="3976675" cy="6857999"/>
          </a:xfrm>
          <a:prstGeom prst="rect">
            <a:avLst/>
          </a:prstGeom>
          <a:noFill/>
          <a:ln>
            <a:noFill/>
          </a:ln>
        </p:spPr>
      </p:pic>
      <p:sp>
        <p:nvSpPr>
          <p:cNvPr id="2" name="Google Shape;347;p48">
            <a:extLst>
              <a:ext uri="{FF2B5EF4-FFF2-40B4-BE49-F238E27FC236}">
                <a16:creationId xmlns:a16="http://schemas.microsoft.com/office/drawing/2014/main" id="{8F3CC392-DB52-461B-BB44-2F70112291E4}"/>
              </a:ext>
            </a:extLst>
          </p:cNvPr>
          <p:cNvSpPr txBox="1">
            <a:spLocks noGrp="1"/>
          </p:cNvSpPr>
          <p:nvPr>
            <p:ph type="title"/>
          </p:nvPr>
        </p:nvSpPr>
        <p:spPr>
          <a:xfrm>
            <a:off x="1359424" y="87996"/>
            <a:ext cx="5691300"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600"/>
              <a:buFont typeface="Sorts Mill Goudy"/>
              <a:buNone/>
            </a:pPr>
            <a:r>
              <a:rPr lang="en-US" sz="3600">
                <a:latin typeface="Times New Roman"/>
                <a:ea typeface="Times New Roman"/>
                <a:cs typeface="Times New Roman"/>
                <a:sym typeface="Times New Roman"/>
              </a:rPr>
              <a:t>Order Taking</a:t>
            </a:r>
            <a:br>
              <a:rPr lang="en-US" sz="3600">
                <a:latin typeface="Times New Roman"/>
                <a:ea typeface="Times New Roman"/>
                <a:cs typeface="Times New Roman"/>
                <a:sym typeface="Times New Roman"/>
              </a:rPr>
            </a:br>
            <a:r>
              <a:rPr lang="en-US" sz="3600">
                <a:latin typeface="Times New Roman"/>
                <a:ea typeface="Times New Roman"/>
                <a:cs typeface="Times New Roman"/>
                <a:sym typeface="Times New Roman"/>
              </a:rPr>
              <a:t>Ordering Screen</a:t>
            </a:r>
            <a:endParaRPr sz="3600">
              <a:latin typeface="Times New Roman"/>
              <a:ea typeface="Times New Roman"/>
              <a:cs typeface="Times New Roman"/>
              <a:sym typeface="Times New Roman"/>
            </a:endParaRPr>
          </a:p>
        </p:txBody>
      </p:sp>
      <p:pic>
        <p:nvPicPr>
          <p:cNvPr id="4" name="Picture 3" descr="A screenshot of a menu&#10;&#10;AI-generated content may be incorrect.">
            <a:extLst>
              <a:ext uri="{FF2B5EF4-FFF2-40B4-BE49-F238E27FC236}">
                <a16:creationId xmlns:a16="http://schemas.microsoft.com/office/drawing/2014/main" id="{963AAB04-E7C2-EC43-4E70-56C81D6B3C90}"/>
              </a:ext>
            </a:extLst>
          </p:cNvPr>
          <p:cNvPicPr>
            <a:picLocks noChangeAspect="1"/>
          </p:cNvPicPr>
          <p:nvPr/>
        </p:nvPicPr>
        <p:blipFill>
          <a:blip r:embed="rId7"/>
          <a:srcRect l="257" t="2084" r="1197"/>
          <a:stretch/>
        </p:blipFill>
        <p:spPr>
          <a:xfrm>
            <a:off x="646043" y="1451113"/>
            <a:ext cx="6986982" cy="5092809"/>
          </a:xfrm>
          <a:prstGeom prst="rect">
            <a:avLst/>
          </a:prstGeom>
        </p:spPr>
      </p:pic>
      <p:pic>
        <p:nvPicPr>
          <p:cNvPr id="10" name="Audio 9">
            <a:hlinkClick r:id="" action="ppaction://media"/>
            <a:extLst>
              <a:ext uri="{FF2B5EF4-FFF2-40B4-BE49-F238E27FC236}">
                <a16:creationId xmlns:a16="http://schemas.microsoft.com/office/drawing/2014/main" id="{60D9EB4B-9886-1F49-B531-57948B9C11F9}"/>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7696"/>
    </mc:Choice>
    <mc:Fallback xmlns="">
      <p:transition spd="slow" advTm="37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p50"/>
          <p:cNvPicPr preferRelativeResize="0">
            <a:picLocks noGrp="1"/>
          </p:cNvPicPr>
          <p:nvPr>
            <p:ph type="body" idx="1"/>
          </p:nvPr>
        </p:nvPicPr>
        <p:blipFill rotWithShape="1">
          <a:blip r:embed="rId5">
            <a:alphaModFix/>
          </a:blip>
          <a:srcRect l="7468" r="7468"/>
          <a:stretch/>
        </p:blipFill>
        <p:spPr>
          <a:xfrm>
            <a:off x="8295773" y="0"/>
            <a:ext cx="3896100" cy="6858000"/>
          </a:xfrm>
          <a:prstGeom prst="rect">
            <a:avLst/>
          </a:prstGeom>
          <a:noFill/>
          <a:ln>
            <a:noFill/>
          </a:ln>
          <a:effectLst>
            <a:outerShdw blurRad="25400">
              <a:srgbClr val="000000">
                <a:alpha val="45100"/>
              </a:srgbClr>
            </a:outerShdw>
          </a:effectLst>
        </p:spPr>
      </p:pic>
      <p:sp>
        <p:nvSpPr>
          <p:cNvPr id="2" name="Google Shape;347;p48">
            <a:extLst>
              <a:ext uri="{FF2B5EF4-FFF2-40B4-BE49-F238E27FC236}">
                <a16:creationId xmlns:a16="http://schemas.microsoft.com/office/drawing/2014/main" id="{84251551-202C-8146-8EB2-B0B529DDEB3B}"/>
              </a:ext>
            </a:extLst>
          </p:cNvPr>
          <p:cNvSpPr txBox="1">
            <a:spLocks noGrp="1"/>
          </p:cNvSpPr>
          <p:nvPr>
            <p:ph type="title"/>
          </p:nvPr>
        </p:nvSpPr>
        <p:spPr>
          <a:xfrm>
            <a:off x="1359424" y="87996"/>
            <a:ext cx="5691300" cy="1257300"/>
          </a:xfrm>
          <a:prstGeom prst="rect">
            <a:avLst/>
          </a:prstGeom>
          <a:noFill/>
          <a:ln>
            <a:noFill/>
          </a:ln>
          <a:effectLst>
            <a:outerShdw blurRad="25400">
              <a:srgbClr val="000000">
                <a:alpha val="44705"/>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2"/>
              </a:buClr>
              <a:buSzPts val="4600"/>
              <a:buFont typeface="Sorts Mill Goudy"/>
              <a:buNone/>
            </a:pPr>
            <a:r>
              <a:rPr lang="en-US" sz="3600">
                <a:latin typeface="Times New Roman"/>
                <a:ea typeface="Times New Roman"/>
                <a:cs typeface="Times New Roman"/>
                <a:sym typeface="Times New Roman"/>
              </a:rPr>
              <a:t>Order Taking</a:t>
            </a:r>
            <a:br>
              <a:rPr lang="en-US" sz="3600">
                <a:latin typeface="Times New Roman"/>
                <a:ea typeface="Times New Roman"/>
                <a:cs typeface="Times New Roman"/>
                <a:sym typeface="Times New Roman"/>
              </a:rPr>
            </a:br>
            <a:r>
              <a:rPr lang="en-US" sz="3600">
                <a:latin typeface="Times New Roman"/>
                <a:ea typeface="Times New Roman"/>
                <a:cs typeface="Times New Roman"/>
                <a:sym typeface="Times New Roman"/>
              </a:rPr>
              <a:t>Adding Item to Order</a:t>
            </a:r>
            <a:endParaRPr sz="3600">
              <a:latin typeface="Times New Roman"/>
              <a:ea typeface="Times New Roman"/>
              <a:cs typeface="Times New Roman"/>
              <a:sym typeface="Times New Roman"/>
            </a:endParaRPr>
          </a:p>
        </p:txBody>
      </p:sp>
      <p:pic>
        <p:nvPicPr>
          <p:cNvPr id="3" name="Google Shape;209;g3333edcf2f1_1_13">
            <a:extLst>
              <a:ext uri="{FF2B5EF4-FFF2-40B4-BE49-F238E27FC236}">
                <a16:creationId xmlns:a16="http://schemas.microsoft.com/office/drawing/2014/main" id="{A8862AE5-154A-8FC8-B10D-F8077A3E265B}"/>
              </a:ext>
            </a:extLst>
          </p:cNvPr>
          <p:cNvPicPr preferRelativeResize="0"/>
          <p:nvPr/>
        </p:nvPicPr>
        <p:blipFill rotWithShape="1">
          <a:blip r:embed="rId6">
            <a:alphaModFix/>
          </a:blip>
          <a:srcRect l="542" t="1215" r="1279" b="1308"/>
          <a:stretch/>
        </p:blipFill>
        <p:spPr>
          <a:xfrm>
            <a:off x="765313" y="1421296"/>
            <a:ext cx="6778487" cy="5108713"/>
          </a:xfrm>
          <a:prstGeom prst="rect">
            <a:avLst/>
          </a:prstGeom>
          <a:noFill/>
          <a:ln>
            <a:noFill/>
          </a:ln>
        </p:spPr>
      </p:pic>
      <p:pic>
        <p:nvPicPr>
          <p:cNvPr id="7" name="Audio 6">
            <a:hlinkClick r:id="" action="ppaction://media"/>
            <a:extLst>
              <a:ext uri="{FF2B5EF4-FFF2-40B4-BE49-F238E27FC236}">
                <a16:creationId xmlns:a16="http://schemas.microsoft.com/office/drawing/2014/main" id="{33F036C3-D894-CB1A-FED0-8C6E93EB824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7975"/>
    </mc:Choice>
    <mc:Fallback xmlns="">
      <p:transition spd="slow" advTm="379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5"/>
          <p:cNvSpPr txBox="1">
            <a:spLocks noGrp="1"/>
          </p:cNvSpPr>
          <p:nvPr>
            <p:ph type="title"/>
          </p:nvPr>
        </p:nvSpPr>
        <p:spPr>
          <a:xfrm>
            <a:off x="1338450" y="119450"/>
            <a:ext cx="69036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cs typeface="Times New Roman"/>
                <a:sym typeface="Times New Roman"/>
              </a:rPr>
              <a:t>Sales Report Changing Settings</a:t>
            </a:r>
            <a:endParaRPr lang="en-US"/>
          </a:p>
        </p:txBody>
      </p:sp>
      <p:pic>
        <p:nvPicPr>
          <p:cNvPr id="385" name="Google Shape;385;p55"/>
          <p:cNvPicPr preferRelativeResize="0">
            <a:picLocks noGrp="1"/>
          </p:cNvPicPr>
          <p:nvPr>
            <p:ph type="body" idx="1"/>
          </p:nvPr>
        </p:nvPicPr>
        <p:blipFill rotWithShape="1">
          <a:blip r:embed="rId5">
            <a:alphaModFix amt="50000"/>
          </a:blip>
          <a:srcRect l="12126" r="12124"/>
          <a:stretch/>
        </p:blipFill>
        <p:spPr>
          <a:xfrm>
            <a:off x="8295773" y="0"/>
            <a:ext cx="3896100" cy="6858000"/>
          </a:xfrm>
          <a:prstGeom prst="rect">
            <a:avLst/>
          </a:prstGeom>
          <a:noFill/>
          <a:ln>
            <a:noFill/>
          </a:ln>
          <a:effectLst>
            <a:outerShdw blurRad="25400">
              <a:srgbClr val="000000">
                <a:alpha val="45098"/>
              </a:srgbClr>
            </a:outerShdw>
          </a:effectLst>
        </p:spPr>
      </p:pic>
      <p:pic>
        <p:nvPicPr>
          <p:cNvPr id="3" name="Picture 2">
            <a:extLst>
              <a:ext uri="{FF2B5EF4-FFF2-40B4-BE49-F238E27FC236}">
                <a16:creationId xmlns:a16="http://schemas.microsoft.com/office/drawing/2014/main" id="{EE9C1E56-FD26-195E-350A-34D70D479BEE}"/>
              </a:ext>
            </a:extLst>
          </p:cNvPr>
          <p:cNvPicPr>
            <a:picLocks noChangeAspect="1"/>
          </p:cNvPicPr>
          <p:nvPr/>
        </p:nvPicPr>
        <p:blipFill>
          <a:blip r:embed="rId6"/>
          <a:stretch>
            <a:fillRect/>
          </a:stretch>
        </p:blipFill>
        <p:spPr>
          <a:xfrm>
            <a:off x="1205451" y="979714"/>
            <a:ext cx="6460956" cy="5597072"/>
          </a:xfrm>
          <a:prstGeom prst="rect">
            <a:avLst/>
          </a:prstGeom>
        </p:spPr>
      </p:pic>
      <p:pic>
        <p:nvPicPr>
          <p:cNvPr id="38" name="Audio 37">
            <a:hlinkClick r:id="" action="ppaction://media"/>
            <a:extLst>
              <a:ext uri="{FF2B5EF4-FFF2-40B4-BE49-F238E27FC236}">
                <a16:creationId xmlns:a16="http://schemas.microsoft.com/office/drawing/2014/main" id="{A112ACD3-109B-BBD4-C057-E5AB64F3792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895"/>
    </mc:Choice>
    <mc:Fallback xmlns="">
      <p:transition spd="slow" advTm="7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523B5F68-4470-8D46-EC9D-9E519B09E7C6}"/>
            </a:ext>
          </a:extLst>
        </p:cNvPr>
        <p:cNvGrpSpPr/>
        <p:nvPr/>
      </p:nvGrpSpPr>
      <p:grpSpPr>
        <a:xfrm>
          <a:off x="0" y="0"/>
          <a:ext cx="0" cy="0"/>
          <a:chOff x="0" y="0"/>
          <a:chExt cx="0" cy="0"/>
        </a:xfrm>
      </p:grpSpPr>
      <p:sp>
        <p:nvSpPr>
          <p:cNvPr id="384" name="Google Shape;384;p55">
            <a:extLst>
              <a:ext uri="{FF2B5EF4-FFF2-40B4-BE49-F238E27FC236}">
                <a16:creationId xmlns:a16="http://schemas.microsoft.com/office/drawing/2014/main" id="{0C9C5576-2412-3CE0-99EC-40D185094509}"/>
              </a:ext>
            </a:extLst>
          </p:cNvPr>
          <p:cNvSpPr txBox="1">
            <a:spLocks noGrp="1"/>
          </p:cNvSpPr>
          <p:nvPr>
            <p:ph type="title"/>
          </p:nvPr>
        </p:nvSpPr>
        <p:spPr>
          <a:xfrm>
            <a:off x="1338450" y="119450"/>
            <a:ext cx="69036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cs typeface="Times New Roman"/>
                <a:sym typeface="Times New Roman"/>
              </a:rPr>
              <a:t>Sales Report Changing Settings</a:t>
            </a:r>
            <a:endParaRPr lang="en-US"/>
          </a:p>
        </p:txBody>
      </p:sp>
      <p:pic>
        <p:nvPicPr>
          <p:cNvPr id="385" name="Google Shape;385;p55">
            <a:extLst>
              <a:ext uri="{FF2B5EF4-FFF2-40B4-BE49-F238E27FC236}">
                <a16:creationId xmlns:a16="http://schemas.microsoft.com/office/drawing/2014/main" id="{98D57677-F7A3-B078-3C38-95AABB75CFC0}"/>
              </a:ext>
            </a:extLst>
          </p:cNvPr>
          <p:cNvPicPr preferRelativeResize="0">
            <a:picLocks noGrp="1"/>
          </p:cNvPicPr>
          <p:nvPr>
            <p:ph type="body" idx="1"/>
          </p:nvPr>
        </p:nvPicPr>
        <p:blipFill rotWithShape="1">
          <a:blip r:embed="rId5">
            <a:alphaModFix amt="50000"/>
          </a:blip>
          <a:srcRect l="12126" r="12124"/>
          <a:stretch/>
        </p:blipFill>
        <p:spPr>
          <a:xfrm>
            <a:off x="8295773" y="0"/>
            <a:ext cx="3896100" cy="6858000"/>
          </a:xfrm>
          <a:prstGeom prst="rect">
            <a:avLst/>
          </a:prstGeom>
          <a:noFill/>
          <a:ln>
            <a:noFill/>
          </a:ln>
          <a:effectLst>
            <a:outerShdw blurRad="25400">
              <a:srgbClr val="000000">
                <a:alpha val="45098"/>
              </a:srgbClr>
            </a:outerShdw>
          </a:effectLst>
        </p:spPr>
      </p:pic>
      <p:pic>
        <p:nvPicPr>
          <p:cNvPr id="2" name="Picture 1">
            <a:extLst>
              <a:ext uri="{FF2B5EF4-FFF2-40B4-BE49-F238E27FC236}">
                <a16:creationId xmlns:a16="http://schemas.microsoft.com/office/drawing/2014/main" id="{3F259A6C-771B-261B-C532-AF6E884BB99C}"/>
              </a:ext>
            </a:extLst>
          </p:cNvPr>
          <p:cNvPicPr>
            <a:picLocks noChangeAspect="1"/>
          </p:cNvPicPr>
          <p:nvPr/>
        </p:nvPicPr>
        <p:blipFill>
          <a:blip r:embed="rId6"/>
          <a:stretch>
            <a:fillRect/>
          </a:stretch>
        </p:blipFill>
        <p:spPr>
          <a:xfrm>
            <a:off x="1026349" y="1098021"/>
            <a:ext cx="6592712" cy="5762625"/>
          </a:xfrm>
          <a:prstGeom prst="rect">
            <a:avLst/>
          </a:prstGeom>
        </p:spPr>
      </p:pic>
      <p:pic>
        <p:nvPicPr>
          <p:cNvPr id="30" name="Audio 29">
            <a:hlinkClick r:id="" action="ppaction://media"/>
            <a:extLst>
              <a:ext uri="{FF2B5EF4-FFF2-40B4-BE49-F238E27FC236}">
                <a16:creationId xmlns:a16="http://schemas.microsoft.com/office/drawing/2014/main" id="{63EC4B6C-C1B1-FEDA-A4CE-9BE4FE66148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52140668"/>
      </p:ext>
    </p:extLst>
  </p:cSld>
  <p:clrMapOvr>
    <a:masterClrMapping/>
  </p:clrMapOvr>
  <mc:AlternateContent xmlns:mc="http://schemas.openxmlformats.org/markup-compatibility/2006" xmlns:p14="http://schemas.microsoft.com/office/powerpoint/2010/main">
    <mc:Choice Requires="p14">
      <p:transition spd="slow" p14:dur="2000" advTm="5915"/>
    </mc:Choice>
    <mc:Fallback xmlns="">
      <p:transition spd="slow" advTm="5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1F52A169-4E0A-4523-7A68-A60F565DAF4C}"/>
            </a:ext>
          </a:extLst>
        </p:cNvPr>
        <p:cNvGrpSpPr/>
        <p:nvPr/>
      </p:nvGrpSpPr>
      <p:grpSpPr>
        <a:xfrm>
          <a:off x="0" y="0"/>
          <a:ext cx="0" cy="0"/>
          <a:chOff x="0" y="0"/>
          <a:chExt cx="0" cy="0"/>
        </a:xfrm>
      </p:grpSpPr>
      <p:sp>
        <p:nvSpPr>
          <p:cNvPr id="293" name="Google Shape;293;p39">
            <a:extLst>
              <a:ext uri="{FF2B5EF4-FFF2-40B4-BE49-F238E27FC236}">
                <a16:creationId xmlns:a16="http://schemas.microsoft.com/office/drawing/2014/main" id="{33627DCD-6FD4-C0DA-C32F-FC250782F174}"/>
              </a:ext>
            </a:extLst>
          </p:cNvPr>
          <p:cNvSpPr txBox="1">
            <a:spLocks noGrp="1"/>
          </p:cNvSpPr>
          <p:nvPr>
            <p:ph type="title"/>
          </p:nvPr>
        </p:nvSpPr>
        <p:spPr>
          <a:xfrm>
            <a:off x="1343037" y="464899"/>
            <a:ext cx="5691438"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Autofit/>
          </a:bodyPr>
          <a:lstStyle/>
          <a:p>
            <a:pPr algn="l">
              <a:buSzPts val="4600"/>
            </a:pPr>
            <a:r>
              <a:rPr lang="en-US" sz="3600">
                <a:latin typeface="Times New Roman"/>
                <a:ea typeface="Calibri"/>
                <a:cs typeface="Times New Roman"/>
                <a:sym typeface="Times New Roman"/>
              </a:rPr>
              <a:t>Problem Statement: </a:t>
            </a:r>
            <a:br>
              <a:rPr lang="en-US" sz="3600">
                <a:latin typeface="Times New Roman"/>
                <a:ea typeface="Calibri"/>
                <a:cs typeface="Times New Roman"/>
              </a:rPr>
            </a:br>
            <a:r>
              <a:rPr lang="en-US" sz="3600">
                <a:latin typeface="Times New Roman"/>
                <a:ea typeface="Calibri"/>
                <a:cs typeface="Times New Roman"/>
                <a:sym typeface="Times New Roman"/>
              </a:rPr>
              <a:t>Addressing Key Restaurant Challenges </a:t>
            </a:r>
            <a:endParaRPr lang="en-US" sz="3600">
              <a:latin typeface="Times New Roman"/>
              <a:ea typeface="Calibri"/>
              <a:cs typeface="Times New Roman"/>
            </a:endParaRPr>
          </a:p>
        </p:txBody>
      </p:sp>
      <p:sp>
        <p:nvSpPr>
          <p:cNvPr id="3" name="Text Placeholder 2">
            <a:extLst>
              <a:ext uri="{FF2B5EF4-FFF2-40B4-BE49-F238E27FC236}">
                <a16:creationId xmlns:a16="http://schemas.microsoft.com/office/drawing/2014/main" id="{97101746-0F28-7477-9755-535F29AF3576}"/>
              </a:ext>
            </a:extLst>
          </p:cNvPr>
          <p:cNvSpPr>
            <a:spLocks noGrp="1"/>
          </p:cNvSpPr>
          <p:nvPr>
            <p:ph type="body" idx="1"/>
          </p:nvPr>
        </p:nvSpPr>
        <p:spPr>
          <a:xfrm>
            <a:off x="921989" y="1945353"/>
            <a:ext cx="6715827" cy="1150169"/>
          </a:xfrm>
        </p:spPr>
        <p:txBody>
          <a:bodyPr/>
          <a:lstStyle/>
          <a:p>
            <a:r>
              <a:rPr lang="en-US" sz="1400">
                <a:latin typeface="Calibri"/>
                <a:ea typeface="Calibri"/>
                <a:cs typeface="Calibri"/>
              </a:rPr>
              <a:t>Restaurants face a myriad of challenges that can impact their profitability and customer satisfaction. </a:t>
            </a:r>
            <a:r>
              <a:rPr lang="en-US" sz="1400" err="1">
                <a:latin typeface="Calibri"/>
                <a:ea typeface="Calibri"/>
                <a:cs typeface="Calibri"/>
              </a:rPr>
              <a:t>ChowHub</a:t>
            </a:r>
            <a:r>
              <a:rPr lang="en-US" sz="1400">
                <a:latin typeface="Calibri"/>
                <a:ea typeface="Calibri"/>
                <a:cs typeface="Calibri"/>
              </a:rPr>
              <a:t> aims to solve these issues and bring more efficiency.</a:t>
            </a:r>
            <a:endParaRPr lang="en-US" sz="1400">
              <a:solidFill>
                <a:srgbClr val="CFD0D8"/>
              </a:solidFill>
              <a:latin typeface="Calibri"/>
              <a:ea typeface="Calibri"/>
              <a:cs typeface="Calibri"/>
            </a:endParaRPr>
          </a:p>
        </p:txBody>
      </p:sp>
      <p:pic>
        <p:nvPicPr>
          <p:cNvPr id="2" name="Picture 1">
            <a:extLst>
              <a:ext uri="{FF2B5EF4-FFF2-40B4-BE49-F238E27FC236}">
                <a16:creationId xmlns:a16="http://schemas.microsoft.com/office/drawing/2014/main" id="{BF6BDFA4-BDDC-D7F2-1036-4B2F7D54A49F}"/>
              </a:ext>
            </a:extLst>
          </p:cNvPr>
          <p:cNvPicPr>
            <a:picLocks noChangeAspect="1"/>
          </p:cNvPicPr>
          <p:nvPr/>
        </p:nvPicPr>
        <p:blipFill>
          <a:blip r:embed="rId3"/>
          <a:stretch>
            <a:fillRect/>
          </a:stretch>
        </p:blipFill>
        <p:spPr>
          <a:xfrm>
            <a:off x="8069615" y="0"/>
            <a:ext cx="4124325" cy="6858000"/>
          </a:xfrm>
          <a:prstGeom prst="rect">
            <a:avLst/>
          </a:prstGeom>
        </p:spPr>
      </p:pic>
      <p:pic>
        <p:nvPicPr>
          <p:cNvPr id="8" name="Picture 7">
            <a:extLst>
              <a:ext uri="{FF2B5EF4-FFF2-40B4-BE49-F238E27FC236}">
                <a16:creationId xmlns:a16="http://schemas.microsoft.com/office/drawing/2014/main" id="{C1DAA29F-3B6F-6C5F-EA56-968B24E6A857}"/>
              </a:ext>
            </a:extLst>
          </p:cNvPr>
          <p:cNvPicPr>
            <a:picLocks noChangeAspect="1"/>
          </p:cNvPicPr>
          <p:nvPr/>
        </p:nvPicPr>
        <p:blipFill>
          <a:blip r:embed="rId4"/>
          <a:stretch>
            <a:fillRect/>
          </a:stretch>
        </p:blipFill>
        <p:spPr>
          <a:xfrm>
            <a:off x="2929194" y="3490452"/>
            <a:ext cx="2834966" cy="2900515"/>
          </a:xfrm>
          <a:prstGeom prst="rect">
            <a:avLst/>
          </a:prstGeom>
        </p:spPr>
      </p:pic>
      <p:pic>
        <p:nvPicPr>
          <p:cNvPr id="9" name="Picture 8">
            <a:extLst>
              <a:ext uri="{FF2B5EF4-FFF2-40B4-BE49-F238E27FC236}">
                <a16:creationId xmlns:a16="http://schemas.microsoft.com/office/drawing/2014/main" id="{AE1E7108-4E97-F6EF-7F9C-57EB8EF36090}"/>
              </a:ext>
            </a:extLst>
          </p:cNvPr>
          <p:cNvPicPr>
            <a:picLocks noChangeAspect="1"/>
          </p:cNvPicPr>
          <p:nvPr/>
        </p:nvPicPr>
        <p:blipFill>
          <a:blip r:embed="rId5"/>
          <a:stretch>
            <a:fillRect/>
          </a:stretch>
        </p:blipFill>
        <p:spPr>
          <a:xfrm>
            <a:off x="2798096" y="3490452"/>
            <a:ext cx="2957871" cy="2900516"/>
          </a:xfrm>
          <a:prstGeom prst="rect">
            <a:avLst/>
          </a:prstGeom>
        </p:spPr>
      </p:pic>
      <p:pic>
        <p:nvPicPr>
          <p:cNvPr id="10" name="Picture 9">
            <a:extLst>
              <a:ext uri="{FF2B5EF4-FFF2-40B4-BE49-F238E27FC236}">
                <a16:creationId xmlns:a16="http://schemas.microsoft.com/office/drawing/2014/main" id="{449FF496-AD6E-8FDD-7DBE-9D284C163DDD}"/>
              </a:ext>
            </a:extLst>
          </p:cNvPr>
          <p:cNvPicPr>
            <a:picLocks noChangeAspect="1"/>
          </p:cNvPicPr>
          <p:nvPr/>
        </p:nvPicPr>
        <p:blipFill>
          <a:blip r:embed="rId6"/>
          <a:stretch>
            <a:fillRect/>
          </a:stretch>
        </p:blipFill>
        <p:spPr>
          <a:xfrm>
            <a:off x="2929195" y="3441289"/>
            <a:ext cx="2834969" cy="2859550"/>
          </a:xfrm>
          <a:prstGeom prst="rect">
            <a:avLst/>
          </a:prstGeom>
        </p:spPr>
      </p:pic>
      <p:pic>
        <p:nvPicPr>
          <p:cNvPr id="11" name="Picture 10">
            <a:extLst>
              <a:ext uri="{FF2B5EF4-FFF2-40B4-BE49-F238E27FC236}">
                <a16:creationId xmlns:a16="http://schemas.microsoft.com/office/drawing/2014/main" id="{38B33D05-D8BB-B0EA-E456-EAC912C19BD9}"/>
              </a:ext>
            </a:extLst>
          </p:cNvPr>
          <p:cNvPicPr>
            <a:picLocks noChangeAspect="1"/>
          </p:cNvPicPr>
          <p:nvPr/>
        </p:nvPicPr>
        <p:blipFill>
          <a:blip r:embed="rId7"/>
          <a:stretch>
            <a:fillRect/>
          </a:stretch>
        </p:blipFill>
        <p:spPr>
          <a:xfrm>
            <a:off x="2798096" y="3433095"/>
            <a:ext cx="2949680" cy="2900519"/>
          </a:xfrm>
          <a:prstGeom prst="rect">
            <a:avLst/>
          </a:prstGeom>
        </p:spPr>
      </p:pic>
      <p:pic>
        <p:nvPicPr>
          <p:cNvPr id="12" name="Picture 11">
            <a:extLst>
              <a:ext uri="{FF2B5EF4-FFF2-40B4-BE49-F238E27FC236}">
                <a16:creationId xmlns:a16="http://schemas.microsoft.com/office/drawing/2014/main" id="{2FD1D39B-8AD1-3C36-D314-C20EE7A6FF9A}"/>
              </a:ext>
            </a:extLst>
          </p:cNvPr>
          <p:cNvPicPr>
            <a:picLocks noChangeAspect="1"/>
          </p:cNvPicPr>
          <p:nvPr/>
        </p:nvPicPr>
        <p:blipFill>
          <a:blip r:embed="rId8"/>
          <a:stretch>
            <a:fillRect/>
          </a:stretch>
        </p:blipFill>
        <p:spPr>
          <a:xfrm>
            <a:off x="3468585" y="3896851"/>
            <a:ext cx="404249" cy="399847"/>
          </a:xfrm>
          <a:prstGeom prst="rect">
            <a:avLst/>
          </a:prstGeom>
        </p:spPr>
      </p:pic>
      <p:pic>
        <p:nvPicPr>
          <p:cNvPr id="13" name="Picture 12">
            <a:extLst>
              <a:ext uri="{FF2B5EF4-FFF2-40B4-BE49-F238E27FC236}">
                <a16:creationId xmlns:a16="http://schemas.microsoft.com/office/drawing/2014/main" id="{BCDC47ED-DA0D-E1F0-E771-19E4BE599669}"/>
              </a:ext>
            </a:extLst>
          </p:cNvPr>
          <p:cNvPicPr>
            <a:picLocks noChangeAspect="1"/>
          </p:cNvPicPr>
          <p:nvPr/>
        </p:nvPicPr>
        <p:blipFill>
          <a:blip r:embed="rId9"/>
          <a:stretch>
            <a:fillRect/>
          </a:stretch>
        </p:blipFill>
        <p:spPr>
          <a:xfrm>
            <a:off x="4845100" y="3896852"/>
            <a:ext cx="346894" cy="399845"/>
          </a:xfrm>
          <a:prstGeom prst="rect">
            <a:avLst/>
          </a:prstGeom>
        </p:spPr>
      </p:pic>
      <p:pic>
        <p:nvPicPr>
          <p:cNvPr id="14" name="Picture 13">
            <a:extLst>
              <a:ext uri="{FF2B5EF4-FFF2-40B4-BE49-F238E27FC236}">
                <a16:creationId xmlns:a16="http://schemas.microsoft.com/office/drawing/2014/main" id="{22B4DC94-C483-9E83-A72A-17B49E7BAE8B}"/>
              </a:ext>
            </a:extLst>
          </p:cNvPr>
          <p:cNvPicPr>
            <a:picLocks noChangeAspect="1"/>
          </p:cNvPicPr>
          <p:nvPr/>
        </p:nvPicPr>
        <p:blipFill>
          <a:blip r:embed="rId10"/>
          <a:stretch>
            <a:fillRect/>
          </a:stretch>
        </p:blipFill>
        <p:spPr>
          <a:xfrm>
            <a:off x="3468585" y="5424282"/>
            <a:ext cx="346894" cy="442145"/>
          </a:xfrm>
          <a:prstGeom prst="rect">
            <a:avLst/>
          </a:prstGeom>
        </p:spPr>
      </p:pic>
      <p:pic>
        <p:nvPicPr>
          <p:cNvPr id="15" name="Picture 14">
            <a:extLst>
              <a:ext uri="{FF2B5EF4-FFF2-40B4-BE49-F238E27FC236}">
                <a16:creationId xmlns:a16="http://schemas.microsoft.com/office/drawing/2014/main" id="{E1274893-0124-326A-91D5-26F1B803C354}"/>
              </a:ext>
            </a:extLst>
          </p:cNvPr>
          <p:cNvPicPr>
            <a:picLocks noChangeAspect="1"/>
          </p:cNvPicPr>
          <p:nvPr/>
        </p:nvPicPr>
        <p:blipFill>
          <a:blip r:embed="rId11"/>
          <a:stretch>
            <a:fillRect/>
          </a:stretch>
        </p:blipFill>
        <p:spPr>
          <a:xfrm>
            <a:off x="4845101" y="5416090"/>
            <a:ext cx="437024" cy="532273"/>
          </a:xfrm>
          <a:prstGeom prst="rect">
            <a:avLst/>
          </a:prstGeom>
        </p:spPr>
      </p:pic>
      <p:sp>
        <p:nvSpPr>
          <p:cNvPr id="19" name="TextBox 18">
            <a:extLst>
              <a:ext uri="{FF2B5EF4-FFF2-40B4-BE49-F238E27FC236}">
                <a16:creationId xmlns:a16="http://schemas.microsoft.com/office/drawing/2014/main" id="{48640279-C09D-E0C1-1837-5531146A47CB}"/>
              </a:ext>
            </a:extLst>
          </p:cNvPr>
          <p:cNvSpPr txBox="1"/>
          <p:nvPr/>
        </p:nvSpPr>
        <p:spPr>
          <a:xfrm>
            <a:off x="973809" y="3667562"/>
            <a:ext cx="1831102" cy="15850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rgbClr val="F4EEDC"/>
                </a:solidFill>
                <a:latin typeface="Calibri"/>
                <a:ea typeface="Calibri"/>
                <a:cs typeface="Calibri"/>
              </a:rPr>
              <a:t>Inefficient Inventory Tracking</a:t>
            </a:r>
          </a:p>
          <a:p>
            <a:pPr algn="r"/>
            <a:endParaRPr lang="en-US" sz="600">
              <a:solidFill>
                <a:srgbClr val="F4EEDC"/>
              </a:solidFill>
              <a:latin typeface="Calibri"/>
              <a:ea typeface="Calibri"/>
              <a:cs typeface="Calibri"/>
            </a:endParaRPr>
          </a:p>
          <a:p>
            <a:pPr algn="r"/>
            <a:r>
              <a:rPr lang="en-US" sz="1100">
                <a:solidFill>
                  <a:srgbClr val="F4EEDC"/>
                </a:solidFill>
                <a:latin typeface="Calibri"/>
                <a:ea typeface="Calibri"/>
                <a:cs typeface="Calibri"/>
              </a:rPr>
              <a:t>Leading to stockouts, overstocking, and increased costs.</a:t>
            </a:r>
          </a:p>
          <a:p>
            <a:endParaRPr lang="en-US" sz="1600">
              <a:solidFill>
                <a:srgbClr val="F4EEDC"/>
              </a:solidFill>
              <a:latin typeface="Calibri"/>
              <a:ea typeface="Calibri"/>
              <a:cs typeface="Calibri"/>
            </a:endParaRPr>
          </a:p>
          <a:p>
            <a:endParaRPr lang="en-US">
              <a:solidFill>
                <a:srgbClr val="F4EEDC"/>
              </a:solidFill>
              <a:latin typeface="Calibri"/>
              <a:ea typeface="Calibri"/>
              <a:cs typeface="Calibri"/>
            </a:endParaRPr>
          </a:p>
        </p:txBody>
      </p:sp>
      <p:sp>
        <p:nvSpPr>
          <p:cNvPr id="20" name="TextBox 19">
            <a:extLst>
              <a:ext uri="{FF2B5EF4-FFF2-40B4-BE49-F238E27FC236}">
                <a16:creationId xmlns:a16="http://schemas.microsoft.com/office/drawing/2014/main" id="{81E87F78-11CE-8862-6074-03BCD4D26F11}"/>
              </a:ext>
            </a:extLst>
          </p:cNvPr>
          <p:cNvSpPr txBox="1"/>
          <p:nvPr/>
        </p:nvSpPr>
        <p:spPr>
          <a:xfrm>
            <a:off x="1039357" y="5052272"/>
            <a:ext cx="1650844" cy="18004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rgbClr val="F4EEDC"/>
                </a:solidFill>
                <a:latin typeface="Calibri"/>
                <a:ea typeface="Calibri"/>
                <a:cs typeface="Calibri"/>
              </a:rPr>
              <a:t>Manual Processes</a:t>
            </a:r>
          </a:p>
          <a:p>
            <a:pPr algn="r"/>
            <a:endParaRPr lang="en-US" sz="600">
              <a:solidFill>
                <a:srgbClr val="F4EEDC"/>
              </a:solidFill>
              <a:latin typeface="Calibri"/>
              <a:ea typeface="Calibri"/>
              <a:cs typeface="Calibri"/>
            </a:endParaRPr>
          </a:p>
          <a:p>
            <a:pPr algn="r"/>
            <a:endParaRPr lang="en-US" sz="600">
              <a:solidFill>
                <a:srgbClr val="F4EEDC"/>
              </a:solidFill>
              <a:latin typeface="Calibri"/>
              <a:ea typeface="Calibri"/>
              <a:cs typeface="Calibri"/>
            </a:endParaRPr>
          </a:p>
          <a:p>
            <a:pPr algn="r"/>
            <a:r>
              <a:rPr lang="en-US" sz="1100">
                <a:solidFill>
                  <a:srgbClr val="F4EEDC"/>
                </a:solidFill>
                <a:latin typeface="Calibri"/>
                <a:ea typeface="Calibri"/>
                <a:cs typeface="Calibri"/>
              </a:rPr>
              <a:t>For scheduling, payroll, and reporting are time-consuming and prone to errors.</a:t>
            </a:r>
            <a:endParaRPr lang="en-US">
              <a:solidFill>
                <a:srgbClr val="F4EEDC"/>
              </a:solidFill>
              <a:latin typeface="Calibri"/>
              <a:ea typeface="Calibri"/>
              <a:cs typeface="Calibri"/>
            </a:endParaRPr>
          </a:p>
          <a:p>
            <a:pPr algn="r"/>
            <a:endParaRPr lang="en-US" sz="1100">
              <a:solidFill>
                <a:srgbClr val="F4EEDC"/>
              </a:solidFill>
              <a:latin typeface="Calibri"/>
              <a:ea typeface="Calibri"/>
              <a:cs typeface="Calibri"/>
            </a:endParaRPr>
          </a:p>
          <a:p>
            <a:endParaRPr lang="en-US" sz="1600">
              <a:solidFill>
                <a:srgbClr val="F4EEDC"/>
              </a:solidFill>
              <a:latin typeface="Calibri"/>
              <a:ea typeface="Calibri"/>
              <a:cs typeface="Calibri"/>
            </a:endParaRPr>
          </a:p>
          <a:p>
            <a:endParaRPr lang="en-US">
              <a:solidFill>
                <a:srgbClr val="F4EEDC"/>
              </a:solidFill>
              <a:latin typeface="Calibri"/>
              <a:ea typeface="Calibri"/>
              <a:cs typeface="Calibri"/>
            </a:endParaRPr>
          </a:p>
        </p:txBody>
      </p:sp>
      <p:sp>
        <p:nvSpPr>
          <p:cNvPr id="21" name="TextBox 20">
            <a:extLst>
              <a:ext uri="{FF2B5EF4-FFF2-40B4-BE49-F238E27FC236}">
                <a16:creationId xmlns:a16="http://schemas.microsoft.com/office/drawing/2014/main" id="{2908AEC3-9E1F-E8A6-AE24-064F9B0B6926}"/>
              </a:ext>
            </a:extLst>
          </p:cNvPr>
          <p:cNvSpPr txBox="1"/>
          <p:nvPr/>
        </p:nvSpPr>
        <p:spPr>
          <a:xfrm>
            <a:off x="5881744" y="3667561"/>
            <a:ext cx="183110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latin typeface="Calibri"/>
                <a:ea typeface="Calibri"/>
                <a:cs typeface="Calibri"/>
              </a:rPr>
              <a:t>Ingredient Waste &amp; Shortages</a:t>
            </a:r>
          </a:p>
          <a:p>
            <a:endParaRPr lang="en-US" sz="600">
              <a:solidFill>
                <a:schemeClr val="tx2"/>
              </a:solidFill>
              <a:latin typeface="Calibri"/>
              <a:ea typeface="Calibri"/>
              <a:cs typeface="Calibri"/>
            </a:endParaRPr>
          </a:p>
          <a:p>
            <a:endParaRPr lang="en-US" sz="600">
              <a:solidFill>
                <a:schemeClr val="tx2"/>
              </a:solidFill>
              <a:latin typeface="Calibri"/>
              <a:ea typeface="Calibri"/>
              <a:cs typeface="Calibri"/>
            </a:endParaRPr>
          </a:p>
          <a:p>
            <a:r>
              <a:rPr lang="en-US" sz="1100">
                <a:solidFill>
                  <a:schemeClr val="tx2"/>
                </a:solidFill>
                <a:latin typeface="Calibri"/>
                <a:ea typeface="Calibri"/>
                <a:cs typeface="Calibri"/>
              </a:rPr>
              <a:t>Negatively impacting profitability and customer satisfaction.</a:t>
            </a:r>
            <a:endParaRPr lang="en-US">
              <a:solidFill>
                <a:schemeClr val="tx2"/>
              </a:solidFill>
              <a:latin typeface="Calibri"/>
              <a:ea typeface="Calibri"/>
              <a:cs typeface="Calibri"/>
            </a:endParaRPr>
          </a:p>
          <a:p>
            <a:endParaRPr lang="en-US" sz="1100">
              <a:solidFill>
                <a:srgbClr val="CFD0D8"/>
              </a:solidFill>
              <a:latin typeface="Calibri"/>
              <a:ea typeface="Calibri"/>
              <a:cs typeface="Calibri"/>
            </a:endParaRPr>
          </a:p>
          <a:p>
            <a:endParaRPr lang="en-US" sz="1600">
              <a:solidFill>
                <a:srgbClr val="CFD0D8"/>
              </a:solidFill>
              <a:latin typeface="Calibri"/>
              <a:ea typeface="Calibri"/>
              <a:cs typeface="Calibri"/>
            </a:endParaRPr>
          </a:p>
          <a:p>
            <a:endParaRPr lang="en-US">
              <a:latin typeface="Calibri"/>
              <a:ea typeface="Calibri"/>
              <a:cs typeface="Calibri"/>
            </a:endParaRPr>
          </a:p>
        </p:txBody>
      </p:sp>
      <p:sp>
        <p:nvSpPr>
          <p:cNvPr id="22" name="TextBox 21">
            <a:extLst>
              <a:ext uri="{FF2B5EF4-FFF2-40B4-BE49-F238E27FC236}">
                <a16:creationId xmlns:a16="http://schemas.microsoft.com/office/drawing/2014/main" id="{D35F0DCB-9F69-3C31-E980-0C3CFFE21536}"/>
              </a:ext>
            </a:extLst>
          </p:cNvPr>
          <p:cNvSpPr txBox="1"/>
          <p:nvPr/>
        </p:nvSpPr>
        <p:spPr>
          <a:xfrm>
            <a:off x="5881744" y="5052270"/>
            <a:ext cx="1831102" cy="2015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latin typeface="Calibri"/>
                <a:ea typeface="Calibri"/>
                <a:cs typeface="Calibri"/>
              </a:rPr>
              <a:t>Lack of System Integration</a:t>
            </a:r>
          </a:p>
          <a:p>
            <a:endParaRPr lang="en-US" sz="600">
              <a:solidFill>
                <a:schemeClr val="tx2"/>
              </a:solidFill>
              <a:latin typeface="Calibri"/>
              <a:ea typeface="Calibri"/>
              <a:cs typeface="Calibri"/>
            </a:endParaRPr>
          </a:p>
          <a:p>
            <a:endParaRPr lang="en-US" sz="600">
              <a:solidFill>
                <a:schemeClr val="tx2"/>
              </a:solidFill>
              <a:latin typeface="Calibri"/>
              <a:ea typeface="Calibri"/>
              <a:cs typeface="Calibri"/>
            </a:endParaRPr>
          </a:p>
          <a:p>
            <a:r>
              <a:rPr lang="en-US" sz="1100">
                <a:solidFill>
                  <a:schemeClr val="tx2"/>
                </a:solidFill>
                <a:latin typeface="Calibri"/>
                <a:ea typeface="Calibri"/>
                <a:cs typeface="Calibri"/>
              </a:rPr>
              <a:t>Causing data silos and operational inefficiencies across departments.</a:t>
            </a:r>
            <a:endParaRPr lang="en-US">
              <a:latin typeface="Calibri"/>
              <a:ea typeface="Calibri"/>
              <a:cs typeface="Calibri"/>
            </a:endParaRPr>
          </a:p>
          <a:p>
            <a:endParaRPr lang="en-US" sz="1100">
              <a:solidFill>
                <a:schemeClr val="tx2"/>
              </a:solidFill>
              <a:latin typeface="Calibri"/>
              <a:ea typeface="Calibri"/>
              <a:cs typeface="Calibri"/>
            </a:endParaRPr>
          </a:p>
          <a:p>
            <a:endParaRPr lang="en-US" sz="1100">
              <a:solidFill>
                <a:srgbClr val="CFD0D8"/>
              </a:solidFill>
              <a:latin typeface="Calibri"/>
              <a:ea typeface="Calibri"/>
              <a:cs typeface="Calibri"/>
            </a:endParaRPr>
          </a:p>
          <a:p>
            <a:endParaRPr lang="en-US" sz="1600">
              <a:solidFill>
                <a:srgbClr val="CFD0D8"/>
              </a:solidFill>
              <a:latin typeface="Calibri"/>
              <a:ea typeface="Calibri"/>
              <a:cs typeface="Calibri"/>
            </a:endParaRPr>
          </a:p>
          <a:p>
            <a:endParaRPr lang="en-US">
              <a:latin typeface="Calibri"/>
              <a:ea typeface="Calibri"/>
              <a:cs typeface="Calibri"/>
            </a:endParaRPr>
          </a:p>
        </p:txBody>
      </p:sp>
    </p:spTree>
    <p:extLst>
      <p:ext uri="{BB962C8B-B14F-4D97-AF65-F5344CB8AC3E}">
        <p14:creationId xmlns:p14="http://schemas.microsoft.com/office/powerpoint/2010/main" val="229534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FDDEE2AF-C654-B198-0E3A-620ECF0E2E55}"/>
            </a:ext>
          </a:extLst>
        </p:cNvPr>
        <p:cNvGrpSpPr/>
        <p:nvPr/>
      </p:nvGrpSpPr>
      <p:grpSpPr>
        <a:xfrm>
          <a:off x="0" y="0"/>
          <a:ext cx="0" cy="0"/>
          <a:chOff x="0" y="0"/>
          <a:chExt cx="0" cy="0"/>
        </a:xfrm>
      </p:grpSpPr>
      <p:sp>
        <p:nvSpPr>
          <p:cNvPr id="384" name="Google Shape;384;p55">
            <a:extLst>
              <a:ext uri="{FF2B5EF4-FFF2-40B4-BE49-F238E27FC236}">
                <a16:creationId xmlns:a16="http://schemas.microsoft.com/office/drawing/2014/main" id="{6B10EB62-8EAE-8F6D-D907-A12E91163EFA}"/>
              </a:ext>
            </a:extLst>
          </p:cNvPr>
          <p:cNvSpPr txBox="1">
            <a:spLocks noGrp="1"/>
          </p:cNvSpPr>
          <p:nvPr>
            <p:ph type="title"/>
          </p:nvPr>
        </p:nvSpPr>
        <p:spPr>
          <a:xfrm>
            <a:off x="1338450" y="119450"/>
            <a:ext cx="69036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cs typeface="Times New Roman"/>
                <a:sym typeface="Times New Roman"/>
              </a:rPr>
              <a:t>Sales Report Settings Changed</a:t>
            </a:r>
          </a:p>
          <a:p>
            <a:pPr algn="l"/>
            <a:endParaRPr lang="en-US" sz="3600">
              <a:latin typeface="Times New Roman"/>
              <a:cs typeface="Times New Roman"/>
            </a:endParaRPr>
          </a:p>
        </p:txBody>
      </p:sp>
      <p:pic>
        <p:nvPicPr>
          <p:cNvPr id="385" name="Google Shape;385;p55">
            <a:extLst>
              <a:ext uri="{FF2B5EF4-FFF2-40B4-BE49-F238E27FC236}">
                <a16:creationId xmlns:a16="http://schemas.microsoft.com/office/drawing/2014/main" id="{F2C265E1-71A8-13B8-4345-587A3F484D6A}"/>
              </a:ext>
            </a:extLst>
          </p:cNvPr>
          <p:cNvPicPr preferRelativeResize="0">
            <a:picLocks noGrp="1"/>
          </p:cNvPicPr>
          <p:nvPr>
            <p:ph type="body" idx="1"/>
          </p:nvPr>
        </p:nvPicPr>
        <p:blipFill rotWithShape="1">
          <a:blip r:embed="rId5">
            <a:alphaModFix amt="50000"/>
          </a:blip>
          <a:srcRect l="12126" r="12124"/>
          <a:stretch/>
        </p:blipFill>
        <p:spPr>
          <a:xfrm>
            <a:off x="8295773" y="0"/>
            <a:ext cx="3896100" cy="6858000"/>
          </a:xfrm>
          <a:prstGeom prst="rect">
            <a:avLst/>
          </a:prstGeom>
          <a:noFill/>
          <a:ln>
            <a:noFill/>
          </a:ln>
          <a:effectLst>
            <a:outerShdw blurRad="25400">
              <a:srgbClr val="000000">
                <a:alpha val="45098"/>
              </a:srgbClr>
            </a:outerShdw>
          </a:effectLst>
        </p:spPr>
      </p:pic>
      <p:pic>
        <p:nvPicPr>
          <p:cNvPr id="2" name="Picture 1">
            <a:extLst>
              <a:ext uri="{FF2B5EF4-FFF2-40B4-BE49-F238E27FC236}">
                <a16:creationId xmlns:a16="http://schemas.microsoft.com/office/drawing/2014/main" id="{CB3EC824-A16A-D210-B325-C423CE6A623F}"/>
              </a:ext>
            </a:extLst>
          </p:cNvPr>
          <p:cNvPicPr>
            <a:picLocks noChangeAspect="1"/>
          </p:cNvPicPr>
          <p:nvPr/>
        </p:nvPicPr>
        <p:blipFill>
          <a:blip r:embed="rId6"/>
          <a:stretch>
            <a:fillRect/>
          </a:stretch>
        </p:blipFill>
        <p:spPr>
          <a:xfrm>
            <a:off x="1120613" y="1097642"/>
            <a:ext cx="6385705" cy="5533572"/>
          </a:xfrm>
          <a:prstGeom prst="rect">
            <a:avLst/>
          </a:prstGeom>
        </p:spPr>
      </p:pic>
      <p:pic>
        <p:nvPicPr>
          <p:cNvPr id="28" name="Audio 27">
            <a:hlinkClick r:id="" action="ppaction://media"/>
            <a:extLst>
              <a:ext uri="{FF2B5EF4-FFF2-40B4-BE49-F238E27FC236}">
                <a16:creationId xmlns:a16="http://schemas.microsoft.com/office/drawing/2014/main" id="{27825584-6069-B488-E137-12B37721779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99813115"/>
      </p:ext>
    </p:extLst>
  </p:cSld>
  <p:clrMapOvr>
    <a:masterClrMapping/>
  </p:clrMapOvr>
  <mc:AlternateContent xmlns:mc="http://schemas.openxmlformats.org/markup-compatibility/2006" xmlns:p14="http://schemas.microsoft.com/office/powerpoint/2010/main">
    <mc:Choice Requires="p14">
      <p:transition spd="slow" p14:dur="2000" advTm="11066"/>
    </mc:Choice>
    <mc:Fallback xmlns="">
      <p:transition spd="slow" advTm="11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3">
          <a:extLst>
            <a:ext uri="{FF2B5EF4-FFF2-40B4-BE49-F238E27FC236}">
              <a16:creationId xmlns:a16="http://schemas.microsoft.com/office/drawing/2014/main" id="{55A6E8C5-E7FB-599E-0D5F-7E1202675372}"/>
            </a:ext>
          </a:extLst>
        </p:cNvPr>
        <p:cNvGrpSpPr/>
        <p:nvPr/>
      </p:nvGrpSpPr>
      <p:grpSpPr>
        <a:xfrm>
          <a:off x="0" y="0"/>
          <a:ext cx="0" cy="0"/>
          <a:chOff x="0" y="0"/>
          <a:chExt cx="0" cy="0"/>
        </a:xfrm>
      </p:grpSpPr>
      <p:sp>
        <p:nvSpPr>
          <p:cNvPr id="384" name="Google Shape;384;p55">
            <a:extLst>
              <a:ext uri="{FF2B5EF4-FFF2-40B4-BE49-F238E27FC236}">
                <a16:creationId xmlns:a16="http://schemas.microsoft.com/office/drawing/2014/main" id="{582C4767-E6B4-EE78-80D2-93FA3F97C00F}"/>
              </a:ext>
            </a:extLst>
          </p:cNvPr>
          <p:cNvSpPr txBox="1">
            <a:spLocks noGrp="1"/>
          </p:cNvSpPr>
          <p:nvPr>
            <p:ph type="title"/>
          </p:nvPr>
        </p:nvSpPr>
        <p:spPr>
          <a:xfrm>
            <a:off x="1338450" y="119450"/>
            <a:ext cx="69036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cs typeface="Times New Roman"/>
              </a:rPr>
              <a:t>Switched to analytics</a:t>
            </a:r>
          </a:p>
        </p:txBody>
      </p:sp>
      <p:pic>
        <p:nvPicPr>
          <p:cNvPr id="385" name="Google Shape;385;p55">
            <a:extLst>
              <a:ext uri="{FF2B5EF4-FFF2-40B4-BE49-F238E27FC236}">
                <a16:creationId xmlns:a16="http://schemas.microsoft.com/office/drawing/2014/main" id="{EBF70C6A-1FFF-2BFC-D981-0538A5C2D4E2}"/>
              </a:ext>
            </a:extLst>
          </p:cNvPr>
          <p:cNvPicPr preferRelativeResize="0">
            <a:picLocks noGrp="1"/>
          </p:cNvPicPr>
          <p:nvPr>
            <p:ph type="body" idx="1"/>
          </p:nvPr>
        </p:nvPicPr>
        <p:blipFill rotWithShape="1">
          <a:blip r:embed="rId5">
            <a:alphaModFix amt="50000"/>
          </a:blip>
          <a:srcRect l="12126" r="12124"/>
          <a:stretch/>
        </p:blipFill>
        <p:spPr>
          <a:xfrm>
            <a:off x="8295773" y="0"/>
            <a:ext cx="3896100" cy="6858000"/>
          </a:xfrm>
          <a:prstGeom prst="rect">
            <a:avLst/>
          </a:prstGeom>
          <a:noFill/>
          <a:ln>
            <a:noFill/>
          </a:ln>
          <a:effectLst>
            <a:outerShdw blurRad="25400">
              <a:srgbClr val="000000">
                <a:alpha val="45098"/>
              </a:srgbClr>
            </a:outerShdw>
          </a:effectLst>
        </p:spPr>
      </p:pic>
      <p:pic>
        <p:nvPicPr>
          <p:cNvPr id="2" name="Picture 1">
            <a:extLst>
              <a:ext uri="{FF2B5EF4-FFF2-40B4-BE49-F238E27FC236}">
                <a16:creationId xmlns:a16="http://schemas.microsoft.com/office/drawing/2014/main" id="{E8415B7B-0251-D2E4-458F-DD5EEC830ABD}"/>
              </a:ext>
            </a:extLst>
          </p:cNvPr>
          <p:cNvPicPr>
            <a:picLocks noChangeAspect="1"/>
          </p:cNvPicPr>
          <p:nvPr/>
        </p:nvPicPr>
        <p:blipFill>
          <a:blip r:embed="rId6"/>
          <a:stretch>
            <a:fillRect/>
          </a:stretch>
        </p:blipFill>
        <p:spPr>
          <a:xfrm>
            <a:off x="1134475" y="1006928"/>
            <a:ext cx="6448692" cy="5851072"/>
          </a:xfrm>
          <a:prstGeom prst="rect">
            <a:avLst/>
          </a:prstGeom>
        </p:spPr>
      </p:pic>
      <p:pic>
        <p:nvPicPr>
          <p:cNvPr id="23" name="Audio 22">
            <a:hlinkClick r:id="" action="ppaction://media"/>
            <a:extLst>
              <a:ext uri="{FF2B5EF4-FFF2-40B4-BE49-F238E27FC236}">
                <a16:creationId xmlns:a16="http://schemas.microsoft.com/office/drawing/2014/main" id="{FABA3352-B147-D104-98FA-1D2A11F68DA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0850911"/>
      </p:ext>
    </p:extLst>
  </p:cSld>
  <p:clrMapOvr>
    <a:masterClrMapping/>
  </p:clrMapOvr>
  <mc:AlternateContent xmlns:mc="http://schemas.openxmlformats.org/markup-compatibility/2006" xmlns:p14="http://schemas.microsoft.com/office/powerpoint/2010/main">
    <mc:Choice Requires="p14">
      <p:transition spd="slow" p14:dur="2000" advTm="23330"/>
    </mc:Choice>
    <mc:Fallback xmlns="">
      <p:transition spd="slow" advTm="233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6"/>
          <p:cNvSpPr txBox="1">
            <a:spLocks noGrp="1"/>
          </p:cNvSpPr>
          <p:nvPr>
            <p:ph type="title"/>
          </p:nvPr>
        </p:nvSpPr>
        <p:spPr>
          <a:xfrm>
            <a:off x="1359424" y="8799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cs typeface="Times New Roman"/>
                <a:sym typeface="Times New Roman"/>
              </a:rPr>
              <a:t>Ingredient Management Adding New Ingredient</a:t>
            </a:r>
            <a:endParaRPr lang="en-US"/>
          </a:p>
        </p:txBody>
      </p:sp>
      <p:pic>
        <p:nvPicPr>
          <p:cNvPr id="391" name="Google Shape;391;p56"/>
          <p:cNvPicPr preferRelativeResize="0">
            <a:picLocks noGrp="1"/>
          </p:cNvPicPr>
          <p:nvPr>
            <p:ph type="body" idx="1"/>
          </p:nvPr>
        </p:nvPicPr>
        <p:blipFill rotWithShape="1">
          <a:blip r:embed="rId5">
            <a:alphaModFix amt="50000"/>
          </a:blip>
          <a:srcRect l="7316" r="7316"/>
          <a:stretch/>
        </p:blipFill>
        <p:spPr>
          <a:xfrm>
            <a:off x="8295773" y="0"/>
            <a:ext cx="3896100" cy="6858000"/>
          </a:xfrm>
          <a:prstGeom prst="rect">
            <a:avLst/>
          </a:prstGeom>
          <a:noFill/>
          <a:ln>
            <a:noFill/>
          </a:ln>
          <a:effectLst>
            <a:outerShdw blurRad="25400">
              <a:srgbClr val="000000">
                <a:alpha val="45098"/>
              </a:srgbClr>
            </a:outerShdw>
          </a:effectLst>
        </p:spPr>
      </p:pic>
      <p:pic>
        <p:nvPicPr>
          <p:cNvPr id="3" name="Picture 2">
            <a:extLst>
              <a:ext uri="{FF2B5EF4-FFF2-40B4-BE49-F238E27FC236}">
                <a16:creationId xmlns:a16="http://schemas.microsoft.com/office/drawing/2014/main" id="{8A1DCD25-CB2B-79FA-588D-6CDC6BD7F04D}"/>
              </a:ext>
            </a:extLst>
          </p:cNvPr>
          <p:cNvPicPr>
            <a:picLocks noChangeAspect="1"/>
          </p:cNvPicPr>
          <p:nvPr/>
        </p:nvPicPr>
        <p:blipFill>
          <a:blip r:embed="rId6"/>
          <a:stretch>
            <a:fillRect/>
          </a:stretch>
        </p:blipFill>
        <p:spPr>
          <a:xfrm>
            <a:off x="1055801" y="1333499"/>
            <a:ext cx="6288542" cy="5524501"/>
          </a:xfrm>
          <a:prstGeom prst="rect">
            <a:avLst/>
          </a:prstGeom>
        </p:spPr>
      </p:pic>
      <p:pic>
        <p:nvPicPr>
          <p:cNvPr id="35" name="Audio 34">
            <a:hlinkClick r:id="" action="ppaction://media"/>
            <a:extLst>
              <a:ext uri="{FF2B5EF4-FFF2-40B4-BE49-F238E27FC236}">
                <a16:creationId xmlns:a16="http://schemas.microsoft.com/office/drawing/2014/main" id="{CABBC321-04DD-8B1C-B5C8-EAA88CF4864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pic>
        <p:nvPicPr>
          <p:cNvPr id="26" name="Picture 25">
            <a:extLst>
              <a:ext uri="{FF2B5EF4-FFF2-40B4-BE49-F238E27FC236}">
                <a16:creationId xmlns:a16="http://schemas.microsoft.com/office/drawing/2014/main" id="{8F2E6F9C-BA95-E5AF-4991-E5C8EEB5EC6D}"/>
              </a:ext>
            </a:extLst>
          </p:cNvPr>
          <p:cNvPicPr>
            <a:picLocks noChangeAspect="1"/>
          </p:cNvPicPr>
          <p:nvPr/>
        </p:nvPicPr>
        <p:blipFill>
          <a:blip r:embed="rId8"/>
          <a:stretch>
            <a:fillRect/>
          </a:stretch>
        </p:blipFill>
        <p:spPr>
          <a:xfrm>
            <a:off x="1490599" y="1345297"/>
            <a:ext cx="1809719" cy="31436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17"/>
    </mc:Choice>
    <mc:Fallback xmlns="">
      <p:transition spd="slow" advTm="6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2B1A46DA-9AEF-9D28-F46B-BCB1E176942F}"/>
            </a:ext>
          </a:extLst>
        </p:cNvPr>
        <p:cNvGrpSpPr/>
        <p:nvPr/>
      </p:nvGrpSpPr>
      <p:grpSpPr>
        <a:xfrm>
          <a:off x="0" y="0"/>
          <a:ext cx="0" cy="0"/>
          <a:chOff x="0" y="0"/>
          <a:chExt cx="0" cy="0"/>
        </a:xfrm>
      </p:grpSpPr>
      <p:sp>
        <p:nvSpPr>
          <p:cNvPr id="390" name="Google Shape;390;p56">
            <a:extLst>
              <a:ext uri="{FF2B5EF4-FFF2-40B4-BE49-F238E27FC236}">
                <a16:creationId xmlns:a16="http://schemas.microsoft.com/office/drawing/2014/main" id="{F13B6B0D-88B5-BD94-8BE6-B8B9D3348D78}"/>
              </a:ext>
            </a:extLst>
          </p:cNvPr>
          <p:cNvSpPr txBox="1">
            <a:spLocks noGrp="1"/>
          </p:cNvSpPr>
          <p:nvPr>
            <p:ph type="title"/>
          </p:nvPr>
        </p:nvSpPr>
        <p:spPr>
          <a:xfrm>
            <a:off x="1359424" y="8799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cs typeface="Times New Roman"/>
                <a:sym typeface="Times New Roman"/>
              </a:rPr>
              <a:t>Ingredient Management Adding New Ingredient</a:t>
            </a:r>
            <a:endParaRPr lang="en-US"/>
          </a:p>
        </p:txBody>
      </p:sp>
      <p:pic>
        <p:nvPicPr>
          <p:cNvPr id="391" name="Google Shape;391;p56">
            <a:extLst>
              <a:ext uri="{FF2B5EF4-FFF2-40B4-BE49-F238E27FC236}">
                <a16:creationId xmlns:a16="http://schemas.microsoft.com/office/drawing/2014/main" id="{D573EE46-5060-7EF1-8FD5-1002E3079CE6}"/>
              </a:ext>
            </a:extLst>
          </p:cNvPr>
          <p:cNvPicPr preferRelativeResize="0">
            <a:picLocks noGrp="1"/>
          </p:cNvPicPr>
          <p:nvPr>
            <p:ph type="body" idx="1"/>
          </p:nvPr>
        </p:nvPicPr>
        <p:blipFill rotWithShape="1">
          <a:blip r:embed="rId5">
            <a:alphaModFix amt="50000"/>
          </a:blip>
          <a:srcRect l="7316" r="7316"/>
          <a:stretch/>
        </p:blipFill>
        <p:spPr>
          <a:xfrm>
            <a:off x="8295773" y="0"/>
            <a:ext cx="3896100" cy="6858000"/>
          </a:xfrm>
          <a:prstGeom prst="rect">
            <a:avLst/>
          </a:prstGeom>
          <a:noFill/>
          <a:ln>
            <a:noFill/>
          </a:ln>
          <a:effectLst>
            <a:outerShdw blurRad="25400">
              <a:srgbClr val="000000">
                <a:alpha val="45098"/>
              </a:srgbClr>
            </a:outerShdw>
          </a:effectLst>
        </p:spPr>
      </p:pic>
      <p:pic>
        <p:nvPicPr>
          <p:cNvPr id="4" name="Picture 3">
            <a:extLst>
              <a:ext uri="{FF2B5EF4-FFF2-40B4-BE49-F238E27FC236}">
                <a16:creationId xmlns:a16="http://schemas.microsoft.com/office/drawing/2014/main" id="{2D80ECC7-1100-5A86-6ECE-7724BC19EF7C}"/>
              </a:ext>
            </a:extLst>
          </p:cNvPr>
          <p:cNvPicPr>
            <a:picLocks noChangeAspect="1"/>
          </p:cNvPicPr>
          <p:nvPr/>
        </p:nvPicPr>
        <p:blipFill>
          <a:blip r:embed="rId6"/>
          <a:stretch>
            <a:fillRect/>
          </a:stretch>
        </p:blipFill>
        <p:spPr>
          <a:xfrm>
            <a:off x="1228776" y="1346446"/>
            <a:ext cx="5369596" cy="4690370"/>
          </a:xfrm>
          <a:prstGeom prst="rect">
            <a:avLst/>
          </a:prstGeom>
        </p:spPr>
      </p:pic>
      <p:pic>
        <p:nvPicPr>
          <p:cNvPr id="20" name="Audio 19">
            <a:hlinkClick r:id="" action="ppaction://media"/>
            <a:extLst>
              <a:ext uri="{FF2B5EF4-FFF2-40B4-BE49-F238E27FC236}">
                <a16:creationId xmlns:a16="http://schemas.microsoft.com/office/drawing/2014/main" id="{CA5D8EA4-5CE1-BBD8-93B1-7F065DC3FB8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88453973"/>
      </p:ext>
    </p:extLst>
  </p:cSld>
  <p:clrMapOvr>
    <a:masterClrMapping/>
  </p:clrMapOvr>
  <mc:AlternateContent xmlns:mc="http://schemas.openxmlformats.org/markup-compatibility/2006" xmlns:p14="http://schemas.microsoft.com/office/powerpoint/2010/main">
    <mc:Choice Requires="p14">
      <p:transition spd="slow" p14:dur="2000" advTm="6986"/>
    </mc:Choice>
    <mc:Fallback xmlns="">
      <p:transition spd="slow" advTm="6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9">
          <a:extLst>
            <a:ext uri="{FF2B5EF4-FFF2-40B4-BE49-F238E27FC236}">
              <a16:creationId xmlns:a16="http://schemas.microsoft.com/office/drawing/2014/main" id="{F64CF16D-0278-5BD9-69B8-F34439D59481}"/>
            </a:ext>
          </a:extLst>
        </p:cNvPr>
        <p:cNvGrpSpPr/>
        <p:nvPr/>
      </p:nvGrpSpPr>
      <p:grpSpPr>
        <a:xfrm>
          <a:off x="0" y="0"/>
          <a:ext cx="0" cy="0"/>
          <a:chOff x="0" y="0"/>
          <a:chExt cx="0" cy="0"/>
        </a:xfrm>
      </p:grpSpPr>
      <p:sp>
        <p:nvSpPr>
          <p:cNvPr id="390" name="Google Shape;390;p56">
            <a:extLst>
              <a:ext uri="{FF2B5EF4-FFF2-40B4-BE49-F238E27FC236}">
                <a16:creationId xmlns:a16="http://schemas.microsoft.com/office/drawing/2014/main" id="{47BA182C-B447-B3A0-3491-473C364D7B56}"/>
              </a:ext>
            </a:extLst>
          </p:cNvPr>
          <p:cNvSpPr txBox="1">
            <a:spLocks noGrp="1"/>
          </p:cNvSpPr>
          <p:nvPr>
            <p:ph type="title"/>
          </p:nvPr>
        </p:nvSpPr>
        <p:spPr>
          <a:xfrm>
            <a:off x="1359424" y="8799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cs typeface="Times New Roman"/>
                <a:sym typeface="Times New Roman"/>
              </a:rPr>
              <a:t>Ingredient Management Adding New Ingredient</a:t>
            </a:r>
            <a:endParaRPr lang="en-US"/>
          </a:p>
        </p:txBody>
      </p:sp>
      <p:pic>
        <p:nvPicPr>
          <p:cNvPr id="391" name="Google Shape;391;p56">
            <a:extLst>
              <a:ext uri="{FF2B5EF4-FFF2-40B4-BE49-F238E27FC236}">
                <a16:creationId xmlns:a16="http://schemas.microsoft.com/office/drawing/2014/main" id="{D95129B3-5DB0-621D-8031-ACD66CCAC2AF}"/>
              </a:ext>
            </a:extLst>
          </p:cNvPr>
          <p:cNvPicPr preferRelativeResize="0">
            <a:picLocks noGrp="1"/>
          </p:cNvPicPr>
          <p:nvPr>
            <p:ph type="body" idx="1"/>
          </p:nvPr>
        </p:nvPicPr>
        <p:blipFill rotWithShape="1">
          <a:blip r:embed="rId5">
            <a:alphaModFix amt="50000"/>
          </a:blip>
          <a:srcRect l="7316" r="7316"/>
          <a:stretch/>
        </p:blipFill>
        <p:spPr>
          <a:xfrm>
            <a:off x="8295773" y="0"/>
            <a:ext cx="3896100" cy="6858000"/>
          </a:xfrm>
          <a:prstGeom prst="rect">
            <a:avLst/>
          </a:prstGeom>
          <a:noFill/>
          <a:ln>
            <a:noFill/>
          </a:ln>
          <a:effectLst>
            <a:outerShdw blurRad="25400">
              <a:srgbClr val="000000">
                <a:alpha val="45098"/>
              </a:srgbClr>
            </a:outerShdw>
          </a:effectLst>
        </p:spPr>
      </p:pic>
      <p:pic>
        <p:nvPicPr>
          <p:cNvPr id="7" name="Picture 6">
            <a:extLst>
              <a:ext uri="{FF2B5EF4-FFF2-40B4-BE49-F238E27FC236}">
                <a16:creationId xmlns:a16="http://schemas.microsoft.com/office/drawing/2014/main" id="{B5D8DFDA-C00F-11E8-286F-051169D81B40}"/>
              </a:ext>
            </a:extLst>
          </p:cNvPr>
          <p:cNvPicPr>
            <a:picLocks noChangeAspect="1"/>
          </p:cNvPicPr>
          <p:nvPr/>
        </p:nvPicPr>
        <p:blipFill>
          <a:blip r:embed="rId6"/>
          <a:stretch>
            <a:fillRect/>
          </a:stretch>
        </p:blipFill>
        <p:spPr>
          <a:xfrm>
            <a:off x="1129822" y="1429489"/>
            <a:ext cx="5922608" cy="5204904"/>
          </a:xfrm>
          <a:prstGeom prst="rect">
            <a:avLst/>
          </a:prstGeom>
        </p:spPr>
      </p:pic>
      <p:pic>
        <p:nvPicPr>
          <p:cNvPr id="8" name="Picture 7">
            <a:extLst>
              <a:ext uri="{FF2B5EF4-FFF2-40B4-BE49-F238E27FC236}">
                <a16:creationId xmlns:a16="http://schemas.microsoft.com/office/drawing/2014/main" id="{FB7F0158-3BB0-3220-0EE4-9D9C5D90327A}"/>
              </a:ext>
            </a:extLst>
          </p:cNvPr>
          <p:cNvPicPr>
            <a:picLocks noChangeAspect="1"/>
          </p:cNvPicPr>
          <p:nvPr/>
        </p:nvPicPr>
        <p:blipFill>
          <a:blip r:embed="rId7"/>
          <a:stretch>
            <a:fillRect/>
          </a:stretch>
        </p:blipFill>
        <p:spPr>
          <a:xfrm>
            <a:off x="1484544" y="1429489"/>
            <a:ext cx="1621994" cy="281755"/>
          </a:xfrm>
          <a:prstGeom prst="rect">
            <a:avLst/>
          </a:prstGeom>
        </p:spPr>
      </p:pic>
      <p:pic>
        <p:nvPicPr>
          <p:cNvPr id="12" name="Audio 11">
            <a:hlinkClick r:id="" action="ppaction://media"/>
            <a:extLst>
              <a:ext uri="{FF2B5EF4-FFF2-40B4-BE49-F238E27FC236}">
                <a16:creationId xmlns:a16="http://schemas.microsoft.com/office/drawing/2014/main" id="{47756894-6AE7-A881-FF39-89740EAD9BA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8495466"/>
      </p:ext>
    </p:extLst>
  </p:cSld>
  <p:clrMapOvr>
    <a:masterClrMapping/>
  </p:clrMapOvr>
  <mc:AlternateContent xmlns:mc="http://schemas.openxmlformats.org/markup-compatibility/2006" xmlns:p14="http://schemas.microsoft.com/office/powerpoint/2010/main">
    <mc:Choice Requires="p14">
      <p:transition spd="slow" p14:dur="2000" advTm="6743"/>
    </mc:Choice>
    <mc:Fallback xmlns="">
      <p:transition spd="slow" advTm="6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7"/>
          <p:cNvSpPr txBox="1">
            <a:spLocks noGrp="1"/>
          </p:cNvSpPr>
          <p:nvPr>
            <p:ph type="title"/>
          </p:nvPr>
        </p:nvSpPr>
        <p:spPr>
          <a:xfrm>
            <a:off x="1359424" y="8799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Ingredient Management</a:t>
            </a:r>
            <a:br>
              <a:rPr lang="en-US" sz="3600">
                <a:latin typeface="Times New Roman"/>
                <a:ea typeface="Times New Roman"/>
                <a:cs typeface="Times New Roman"/>
              </a:rPr>
            </a:br>
            <a:r>
              <a:rPr lang="en-US" sz="3600">
                <a:latin typeface="Times New Roman"/>
                <a:ea typeface="Times New Roman"/>
                <a:cs typeface="Times New Roman"/>
              </a:rPr>
              <a:t>Modify Existing Ingredient</a:t>
            </a:r>
          </a:p>
        </p:txBody>
      </p:sp>
      <p:pic>
        <p:nvPicPr>
          <p:cNvPr id="397" name="Google Shape;397;p57"/>
          <p:cNvPicPr preferRelativeResize="0">
            <a:picLocks noGrp="1"/>
          </p:cNvPicPr>
          <p:nvPr>
            <p:ph type="body" idx="1"/>
          </p:nvPr>
        </p:nvPicPr>
        <p:blipFill rotWithShape="1">
          <a:blip r:embed="rId5">
            <a:alphaModFix amt="50000"/>
          </a:blip>
          <a:srcRect l="12126" r="12124"/>
          <a:stretch/>
        </p:blipFill>
        <p:spPr>
          <a:xfrm>
            <a:off x="8295773" y="0"/>
            <a:ext cx="3896100" cy="6858000"/>
          </a:xfrm>
          <a:prstGeom prst="rect">
            <a:avLst/>
          </a:prstGeom>
          <a:noFill/>
          <a:ln>
            <a:noFill/>
          </a:ln>
          <a:effectLst>
            <a:outerShdw blurRad="25400">
              <a:srgbClr val="000000">
                <a:alpha val="45098"/>
              </a:srgbClr>
            </a:outerShdw>
          </a:effectLst>
        </p:spPr>
      </p:pic>
      <p:pic>
        <p:nvPicPr>
          <p:cNvPr id="4" name="Picture 3">
            <a:extLst>
              <a:ext uri="{FF2B5EF4-FFF2-40B4-BE49-F238E27FC236}">
                <a16:creationId xmlns:a16="http://schemas.microsoft.com/office/drawing/2014/main" id="{00566496-A101-7465-BF88-9CEDC49ABE75}"/>
              </a:ext>
            </a:extLst>
          </p:cNvPr>
          <p:cNvPicPr>
            <a:picLocks noChangeAspect="1"/>
          </p:cNvPicPr>
          <p:nvPr/>
        </p:nvPicPr>
        <p:blipFill>
          <a:blip r:embed="rId6"/>
          <a:stretch>
            <a:fillRect/>
          </a:stretch>
        </p:blipFill>
        <p:spPr>
          <a:xfrm>
            <a:off x="1352963" y="1205883"/>
            <a:ext cx="5698269" cy="4941903"/>
          </a:xfrm>
          <a:prstGeom prst="rect">
            <a:avLst/>
          </a:prstGeom>
        </p:spPr>
      </p:pic>
      <p:pic>
        <p:nvPicPr>
          <p:cNvPr id="7" name="Picture 6">
            <a:extLst>
              <a:ext uri="{FF2B5EF4-FFF2-40B4-BE49-F238E27FC236}">
                <a16:creationId xmlns:a16="http://schemas.microsoft.com/office/drawing/2014/main" id="{4E18B46C-CCDB-5890-D15E-BE11BC3EB7D3}"/>
              </a:ext>
            </a:extLst>
          </p:cNvPr>
          <p:cNvPicPr>
            <a:picLocks noChangeAspect="1"/>
          </p:cNvPicPr>
          <p:nvPr/>
        </p:nvPicPr>
        <p:blipFill>
          <a:blip r:embed="rId7"/>
          <a:stretch>
            <a:fillRect/>
          </a:stretch>
        </p:blipFill>
        <p:spPr>
          <a:xfrm>
            <a:off x="1696490" y="1199158"/>
            <a:ext cx="1707345" cy="296581"/>
          </a:xfrm>
          <a:prstGeom prst="rect">
            <a:avLst/>
          </a:prstGeom>
        </p:spPr>
      </p:pic>
      <p:pic>
        <p:nvPicPr>
          <p:cNvPr id="11" name="Audio 10">
            <a:hlinkClick r:id="" action="ppaction://media"/>
            <a:extLst>
              <a:ext uri="{FF2B5EF4-FFF2-40B4-BE49-F238E27FC236}">
                <a16:creationId xmlns:a16="http://schemas.microsoft.com/office/drawing/2014/main" id="{768BB6F3-184D-5F73-6AE1-92CB0961BF30}"/>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6547"/>
    </mc:Choice>
    <mc:Fallback xmlns="">
      <p:transition spd="slow" advTm="6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2E852831-77DE-C9C0-0412-7010CBFEDFAE}"/>
            </a:ext>
          </a:extLst>
        </p:cNvPr>
        <p:cNvGrpSpPr/>
        <p:nvPr/>
      </p:nvGrpSpPr>
      <p:grpSpPr>
        <a:xfrm>
          <a:off x="0" y="0"/>
          <a:ext cx="0" cy="0"/>
          <a:chOff x="0" y="0"/>
          <a:chExt cx="0" cy="0"/>
        </a:xfrm>
      </p:grpSpPr>
      <p:sp>
        <p:nvSpPr>
          <p:cNvPr id="396" name="Google Shape;396;p57">
            <a:extLst>
              <a:ext uri="{FF2B5EF4-FFF2-40B4-BE49-F238E27FC236}">
                <a16:creationId xmlns:a16="http://schemas.microsoft.com/office/drawing/2014/main" id="{90584C7D-97C9-1CE7-210E-FEB222D69150}"/>
              </a:ext>
            </a:extLst>
          </p:cNvPr>
          <p:cNvSpPr txBox="1">
            <a:spLocks noGrp="1"/>
          </p:cNvSpPr>
          <p:nvPr>
            <p:ph type="title"/>
          </p:nvPr>
        </p:nvSpPr>
        <p:spPr>
          <a:xfrm>
            <a:off x="1359424" y="8799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Ingredient Management</a:t>
            </a:r>
            <a:br>
              <a:rPr lang="en-US" sz="3600">
                <a:latin typeface="Times New Roman"/>
                <a:ea typeface="Times New Roman"/>
                <a:cs typeface="Times New Roman"/>
              </a:rPr>
            </a:br>
            <a:r>
              <a:rPr lang="en-US" sz="3600">
                <a:latin typeface="Times New Roman"/>
                <a:ea typeface="Times New Roman"/>
                <a:cs typeface="Times New Roman"/>
              </a:rPr>
              <a:t>Modify Existing Ingredient</a:t>
            </a:r>
          </a:p>
        </p:txBody>
      </p:sp>
      <p:pic>
        <p:nvPicPr>
          <p:cNvPr id="397" name="Google Shape;397;p57">
            <a:extLst>
              <a:ext uri="{FF2B5EF4-FFF2-40B4-BE49-F238E27FC236}">
                <a16:creationId xmlns:a16="http://schemas.microsoft.com/office/drawing/2014/main" id="{921AE4E1-E014-AF3B-A11A-F40D3950CE5A}"/>
              </a:ext>
            </a:extLst>
          </p:cNvPr>
          <p:cNvPicPr preferRelativeResize="0">
            <a:picLocks noGrp="1"/>
          </p:cNvPicPr>
          <p:nvPr>
            <p:ph type="body" idx="1"/>
          </p:nvPr>
        </p:nvPicPr>
        <p:blipFill rotWithShape="1">
          <a:blip r:embed="rId5">
            <a:alphaModFix amt="50000"/>
          </a:blip>
          <a:srcRect l="12126" r="12124"/>
          <a:stretch/>
        </p:blipFill>
        <p:spPr>
          <a:xfrm>
            <a:off x="8295773" y="0"/>
            <a:ext cx="3896100" cy="6858000"/>
          </a:xfrm>
          <a:prstGeom prst="rect">
            <a:avLst/>
          </a:prstGeom>
          <a:noFill/>
          <a:ln>
            <a:noFill/>
          </a:ln>
          <a:effectLst>
            <a:outerShdw blurRad="25400">
              <a:srgbClr val="000000">
                <a:alpha val="45098"/>
              </a:srgbClr>
            </a:outerShdw>
          </a:effectLst>
        </p:spPr>
      </p:pic>
      <p:pic>
        <p:nvPicPr>
          <p:cNvPr id="4" name="Picture 3">
            <a:extLst>
              <a:ext uri="{FF2B5EF4-FFF2-40B4-BE49-F238E27FC236}">
                <a16:creationId xmlns:a16="http://schemas.microsoft.com/office/drawing/2014/main" id="{96693535-8855-2D5F-C02C-6A48F0D2FC55}"/>
              </a:ext>
            </a:extLst>
          </p:cNvPr>
          <p:cNvPicPr>
            <a:picLocks noChangeAspect="1"/>
          </p:cNvPicPr>
          <p:nvPr/>
        </p:nvPicPr>
        <p:blipFill>
          <a:blip r:embed="rId6"/>
          <a:stretch>
            <a:fillRect/>
          </a:stretch>
        </p:blipFill>
        <p:spPr>
          <a:xfrm>
            <a:off x="1359844" y="1346446"/>
            <a:ext cx="6091399" cy="5311806"/>
          </a:xfrm>
          <a:prstGeom prst="rect">
            <a:avLst/>
          </a:prstGeom>
        </p:spPr>
      </p:pic>
      <p:pic>
        <p:nvPicPr>
          <p:cNvPr id="10" name="Audio 9">
            <a:hlinkClick r:id="" action="ppaction://media"/>
            <a:extLst>
              <a:ext uri="{FF2B5EF4-FFF2-40B4-BE49-F238E27FC236}">
                <a16:creationId xmlns:a16="http://schemas.microsoft.com/office/drawing/2014/main" id="{4CB1B423-C39A-AEF2-0769-BF3895D61A3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04928343"/>
      </p:ext>
    </p:extLst>
  </p:cSld>
  <p:clrMapOvr>
    <a:masterClrMapping/>
  </p:clrMapOvr>
  <mc:AlternateContent xmlns:mc="http://schemas.openxmlformats.org/markup-compatibility/2006" xmlns:p14="http://schemas.microsoft.com/office/powerpoint/2010/main">
    <mc:Choice Requires="p14">
      <p:transition spd="slow" p14:dur="2000" advTm="4499"/>
    </mc:Choice>
    <mc:Fallback xmlns="">
      <p:transition spd="slow" advTm="4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5">
          <a:extLst>
            <a:ext uri="{FF2B5EF4-FFF2-40B4-BE49-F238E27FC236}">
              <a16:creationId xmlns:a16="http://schemas.microsoft.com/office/drawing/2014/main" id="{B800B9AA-2264-A1C4-729F-D57F486942AB}"/>
            </a:ext>
          </a:extLst>
        </p:cNvPr>
        <p:cNvGrpSpPr/>
        <p:nvPr/>
      </p:nvGrpSpPr>
      <p:grpSpPr>
        <a:xfrm>
          <a:off x="0" y="0"/>
          <a:ext cx="0" cy="0"/>
          <a:chOff x="0" y="0"/>
          <a:chExt cx="0" cy="0"/>
        </a:xfrm>
      </p:grpSpPr>
      <p:sp>
        <p:nvSpPr>
          <p:cNvPr id="396" name="Google Shape;396;p57">
            <a:extLst>
              <a:ext uri="{FF2B5EF4-FFF2-40B4-BE49-F238E27FC236}">
                <a16:creationId xmlns:a16="http://schemas.microsoft.com/office/drawing/2014/main" id="{35243DC4-7533-B846-0BFD-021CB4C013D8}"/>
              </a:ext>
            </a:extLst>
          </p:cNvPr>
          <p:cNvSpPr txBox="1">
            <a:spLocks noGrp="1"/>
          </p:cNvSpPr>
          <p:nvPr>
            <p:ph type="title"/>
          </p:nvPr>
        </p:nvSpPr>
        <p:spPr>
          <a:xfrm>
            <a:off x="1359424" y="8799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Ingredient Management</a:t>
            </a:r>
            <a:br>
              <a:rPr lang="en-US" sz="3600">
                <a:latin typeface="Times New Roman"/>
                <a:ea typeface="Times New Roman"/>
                <a:cs typeface="Times New Roman"/>
              </a:rPr>
            </a:br>
            <a:r>
              <a:rPr lang="en-US" sz="3600">
                <a:latin typeface="Times New Roman"/>
                <a:ea typeface="Times New Roman"/>
                <a:cs typeface="Times New Roman"/>
              </a:rPr>
              <a:t>Modify Existing Ingredient</a:t>
            </a:r>
          </a:p>
        </p:txBody>
      </p:sp>
      <p:pic>
        <p:nvPicPr>
          <p:cNvPr id="397" name="Google Shape;397;p57">
            <a:extLst>
              <a:ext uri="{FF2B5EF4-FFF2-40B4-BE49-F238E27FC236}">
                <a16:creationId xmlns:a16="http://schemas.microsoft.com/office/drawing/2014/main" id="{254BFE0A-39A2-C181-483E-B38A087E6A98}"/>
              </a:ext>
            </a:extLst>
          </p:cNvPr>
          <p:cNvPicPr preferRelativeResize="0">
            <a:picLocks noGrp="1"/>
          </p:cNvPicPr>
          <p:nvPr>
            <p:ph type="body" idx="1"/>
          </p:nvPr>
        </p:nvPicPr>
        <p:blipFill rotWithShape="1">
          <a:blip r:embed="rId5">
            <a:alphaModFix amt="50000"/>
          </a:blip>
          <a:srcRect l="12126" r="12124"/>
          <a:stretch/>
        </p:blipFill>
        <p:spPr>
          <a:xfrm>
            <a:off x="8295773" y="0"/>
            <a:ext cx="3896100" cy="6858000"/>
          </a:xfrm>
          <a:prstGeom prst="rect">
            <a:avLst/>
          </a:prstGeom>
          <a:noFill/>
          <a:ln>
            <a:noFill/>
          </a:ln>
          <a:effectLst>
            <a:outerShdw blurRad="25400">
              <a:srgbClr val="000000">
                <a:alpha val="45098"/>
              </a:srgbClr>
            </a:outerShdw>
          </a:effectLst>
        </p:spPr>
      </p:pic>
      <p:pic>
        <p:nvPicPr>
          <p:cNvPr id="2" name="Picture 1">
            <a:extLst>
              <a:ext uri="{FF2B5EF4-FFF2-40B4-BE49-F238E27FC236}">
                <a16:creationId xmlns:a16="http://schemas.microsoft.com/office/drawing/2014/main" id="{B1B28250-9D25-3877-7ADB-B08C5AF94F46}"/>
              </a:ext>
            </a:extLst>
          </p:cNvPr>
          <p:cNvPicPr>
            <a:picLocks noChangeAspect="1"/>
          </p:cNvPicPr>
          <p:nvPr/>
        </p:nvPicPr>
        <p:blipFill>
          <a:blip r:embed="rId6"/>
          <a:stretch>
            <a:fillRect/>
          </a:stretch>
        </p:blipFill>
        <p:spPr>
          <a:xfrm>
            <a:off x="1250179" y="1455382"/>
            <a:ext cx="5911234" cy="5153118"/>
          </a:xfrm>
          <a:prstGeom prst="rect">
            <a:avLst/>
          </a:prstGeom>
        </p:spPr>
      </p:pic>
      <p:pic>
        <p:nvPicPr>
          <p:cNvPr id="5" name="Picture 4">
            <a:extLst>
              <a:ext uri="{FF2B5EF4-FFF2-40B4-BE49-F238E27FC236}">
                <a16:creationId xmlns:a16="http://schemas.microsoft.com/office/drawing/2014/main" id="{9CC1E464-C743-C09E-D3F0-BFD832F8B347}"/>
              </a:ext>
            </a:extLst>
          </p:cNvPr>
          <p:cNvPicPr>
            <a:picLocks noChangeAspect="1"/>
          </p:cNvPicPr>
          <p:nvPr/>
        </p:nvPicPr>
        <p:blipFill>
          <a:blip r:embed="rId7"/>
          <a:stretch>
            <a:fillRect/>
          </a:stretch>
        </p:blipFill>
        <p:spPr>
          <a:xfrm>
            <a:off x="1635934" y="1455382"/>
            <a:ext cx="1707345" cy="296581"/>
          </a:xfrm>
          <a:prstGeom prst="rect">
            <a:avLst/>
          </a:prstGeom>
        </p:spPr>
      </p:pic>
      <p:pic>
        <p:nvPicPr>
          <p:cNvPr id="9" name="Audio 8">
            <a:hlinkClick r:id="" action="ppaction://media"/>
            <a:extLst>
              <a:ext uri="{FF2B5EF4-FFF2-40B4-BE49-F238E27FC236}">
                <a16:creationId xmlns:a16="http://schemas.microsoft.com/office/drawing/2014/main" id="{E0F84A4C-BAA0-E7CD-9DAC-02AFCA4FEC1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15946004"/>
      </p:ext>
    </p:extLst>
  </p:cSld>
  <p:clrMapOvr>
    <a:masterClrMapping/>
  </p:clrMapOvr>
  <mc:AlternateContent xmlns:mc="http://schemas.openxmlformats.org/markup-compatibility/2006" xmlns:p14="http://schemas.microsoft.com/office/powerpoint/2010/main">
    <mc:Choice Requires="p14">
      <p:transition spd="slow" p14:dur="2000" advTm="4381"/>
    </mc:Choice>
    <mc:Fallback xmlns="">
      <p:transition spd="slow" advTm="4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2"/>
          <p:cNvSpPr txBox="1">
            <a:spLocks noGrp="1"/>
          </p:cNvSpPr>
          <p:nvPr>
            <p:ph type="title"/>
          </p:nvPr>
        </p:nvSpPr>
        <p:spPr>
          <a:xfrm>
            <a:off x="1225446" y="27221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Supplier Management </a:t>
            </a:r>
            <a:br>
              <a:rPr lang="en-US" sz="3600">
                <a:latin typeface="Times New Roman"/>
                <a:ea typeface="Times New Roman"/>
                <a:cs typeface="Times New Roman"/>
              </a:rPr>
            </a:br>
            <a:r>
              <a:rPr lang="en-US" sz="3600">
                <a:latin typeface="Times New Roman"/>
                <a:ea typeface="Times New Roman"/>
                <a:cs typeface="Times New Roman"/>
              </a:rPr>
              <a:t>Add supplier </a:t>
            </a:r>
          </a:p>
        </p:txBody>
      </p:sp>
      <p:pic>
        <p:nvPicPr>
          <p:cNvPr id="312" name="Google Shape;312;p42"/>
          <p:cNvPicPr preferRelativeResize="0"/>
          <p:nvPr/>
        </p:nvPicPr>
        <p:blipFill rotWithShape="1">
          <a:blip r:embed="rId5">
            <a:alphaModFix amt="50000"/>
          </a:blip>
          <a:srcRect l="25024" r="18136"/>
          <a:stretch/>
        </p:blipFill>
        <p:spPr>
          <a:xfrm>
            <a:off x="8294125" y="0"/>
            <a:ext cx="3897876" cy="6857999"/>
          </a:xfrm>
          <a:prstGeom prst="rect">
            <a:avLst/>
          </a:prstGeom>
          <a:noFill/>
          <a:ln>
            <a:noFill/>
          </a:ln>
        </p:spPr>
      </p:pic>
      <p:pic>
        <p:nvPicPr>
          <p:cNvPr id="3" name="Picture 2">
            <a:extLst>
              <a:ext uri="{FF2B5EF4-FFF2-40B4-BE49-F238E27FC236}">
                <a16:creationId xmlns:a16="http://schemas.microsoft.com/office/drawing/2014/main" id="{0E805238-FAB9-75CC-5796-025AE0949CE6}"/>
              </a:ext>
            </a:extLst>
          </p:cNvPr>
          <p:cNvPicPr>
            <a:picLocks noChangeAspect="1"/>
          </p:cNvPicPr>
          <p:nvPr/>
        </p:nvPicPr>
        <p:blipFill>
          <a:blip r:embed="rId6"/>
          <a:stretch>
            <a:fillRect/>
          </a:stretch>
        </p:blipFill>
        <p:spPr>
          <a:xfrm>
            <a:off x="556322" y="1528082"/>
            <a:ext cx="7428454" cy="4748056"/>
          </a:xfrm>
          <a:prstGeom prst="rect">
            <a:avLst/>
          </a:prstGeom>
        </p:spPr>
      </p:pic>
      <p:pic>
        <p:nvPicPr>
          <p:cNvPr id="13" name="Audio 12">
            <a:hlinkClick r:id="" action="ppaction://media"/>
            <a:extLst>
              <a:ext uri="{FF2B5EF4-FFF2-40B4-BE49-F238E27FC236}">
                <a16:creationId xmlns:a16="http://schemas.microsoft.com/office/drawing/2014/main" id="{8CC81E02-2262-4C13-3C9E-91E0EC66946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5510"/>
    </mc:Choice>
    <mc:Fallback xmlns="">
      <p:transition spd="slow" advTm="455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EF872C67-B816-AA21-ACB1-B06B80B9916A}"/>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94ABDFD5-84C9-C36F-E6F3-183BC01F8C69}"/>
              </a:ext>
            </a:extLst>
          </p:cNvPr>
          <p:cNvSpPr txBox="1">
            <a:spLocks noGrp="1"/>
          </p:cNvSpPr>
          <p:nvPr>
            <p:ph type="title"/>
          </p:nvPr>
        </p:nvSpPr>
        <p:spPr>
          <a:xfrm>
            <a:off x="1225446" y="27221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Supplier Management </a:t>
            </a:r>
            <a:br>
              <a:rPr lang="en-US" sz="3600">
                <a:latin typeface="Times New Roman"/>
                <a:ea typeface="Times New Roman"/>
                <a:cs typeface="Times New Roman"/>
              </a:rPr>
            </a:br>
            <a:r>
              <a:rPr lang="en-US" sz="3600">
                <a:latin typeface="Times New Roman"/>
                <a:ea typeface="Times New Roman"/>
                <a:cs typeface="Times New Roman"/>
              </a:rPr>
              <a:t>Add supplier </a:t>
            </a:r>
          </a:p>
        </p:txBody>
      </p:sp>
      <p:pic>
        <p:nvPicPr>
          <p:cNvPr id="312" name="Google Shape;312;p42">
            <a:extLst>
              <a:ext uri="{FF2B5EF4-FFF2-40B4-BE49-F238E27FC236}">
                <a16:creationId xmlns:a16="http://schemas.microsoft.com/office/drawing/2014/main" id="{49A47D9C-3943-B8CB-660C-FB6B6182CF55}"/>
              </a:ext>
            </a:extLst>
          </p:cNvPr>
          <p:cNvPicPr preferRelativeResize="0"/>
          <p:nvPr/>
        </p:nvPicPr>
        <p:blipFill rotWithShape="1">
          <a:blip r:embed="rId5">
            <a:alphaModFix amt="50000"/>
          </a:blip>
          <a:srcRect l="25024" r="18136"/>
          <a:stretch/>
        </p:blipFill>
        <p:spPr>
          <a:xfrm>
            <a:off x="8294125" y="0"/>
            <a:ext cx="3897876" cy="6857999"/>
          </a:xfrm>
          <a:prstGeom prst="rect">
            <a:avLst/>
          </a:prstGeom>
          <a:noFill/>
          <a:ln>
            <a:noFill/>
          </a:ln>
        </p:spPr>
      </p:pic>
      <p:pic>
        <p:nvPicPr>
          <p:cNvPr id="2" name="Picture 1">
            <a:extLst>
              <a:ext uri="{FF2B5EF4-FFF2-40B4-BE49-F238E27FC236}">
                <a16:creationId xmlns:a16="http://schemas.microsoft.com/office/drawing/2014/main" id="{BD8A9CBC-0839-DA95-1264-B98C008529E4}"/>
              </a:ext>
            </a:extLst>
          </p:cNvPr>
          <p:cNvPicPr>
            <a:picLocks noChangeAspect="1"/>
          </p:cNvPicPr>
          <p:nvPr/>
        </p:nvPicPr>
        <p:blipFill>
          <a:blip r:embed="rId6"/>
          <a:stretch>
            <a:fillRect/>
          </a:stretch>
        </p:blipFill>
        <p:spPr>
          <a:xfrm>
            <a:off x="747842" y="1431890"/>
            <a:ext cx="6651854" cy="5317253"/>
          </a:xfrm>
          <a:prstGeom prst="rect">
            <a:avLst/>
          </a:prstGeom>
        </p:spPr>
      </p:pic>
      <p:pic>
        <p:nvPicPr>
          <p:cNvPr id="18" name="Audio 17">
            <a:hlinkClick r:id="" action="ppaction://media"/>
            <a:extLst>
              <a:ext uri="{FF2B5EF4-FFF2-40B4-BE49-F238E27FC236}">
                <a16:creationId xmlns:a16="http://schemas.microsoft.com/office/drawing/2014/main" id="{5C7A85E0-CA87-51E3-4A6D-04DFED0FF45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68916524"/>
      </p:ext>
    </p:extLst>
  </p:cSld>
  <p:clrMapOvr>
    <a:masterClrMapping/>
  </p:clrMapOvr>
  <mc:AlternateContent xmlns:mc="http://schemas.openxmlformats.org/markup-compatibility/2006" xmlns:p14="http://schemas.microsoft.com/office/powerpoint/2010/main">
    <mc:Choice Requires="p14">
      <p:transition spd="slow" p14:dur="2000" advTm="29971"/>
    </mc:Choice>
    <mc:Fallback xmlns="">
      <p:transition spd="slow" advTm="29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789C6BB7-57F4-A43E-BAFB-CF4F57F9C520}"/>
            </a:ext>
          </a:extLst>
        </p:cNvPr>
        <p:cNvGrpSpPr/>
        <p:nvPr/>
      </p:nvGrpSpPr>
      <p:grpSpPr>
        <a:xfrm>
          <a:off x="0" y="0"/>
          <a:ext cx="0" cy="0"/>
          <a:chOff x="0" y="0"/>
          <a:chExt cx="0" cy="0"/>
        </a:xfrm>
      </p:grpSpPr>
      <p:sp>
        <p:nvSpPr>
          <p:cNvPr id="293" name="Google Shape;293;p39">
            <a:extLst>
              <a:ext uri="{FF2B5EF4-FFF2-40B4-BE49-F238E27FC236}">
                <a16:creationId xmlns:a16="http://schemas.microsoft.com/office/drawing/2014/main" id="{6AD1174F-90E7-2F85-6A0A-0248792C5893}"/>
              </a:ext>
            </a:extLst>
          </p:cNvPr>
          <p:cNvSpPr txBox="1">
            <a:spLocks noGrp="1"/>
          </p:cNvSpPr>
          <p:nvPr>
            <p:ph type="title"/>
          </p:nvPr>
        </p:nvSpPr>
        <p:spPr>
          <a:xfrm>
            <a:off x="1343037" y="464899"/>
            <a:ext cx="5691438"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fontScale="90000"/>
          </a:bodyPr>
          <a:lstStyle/>
          <a:p>
            <a:pPr algn="l"/>
            <a:r>
              <a:rPr lang="en-US" sz="3600">
                <a:latin typeface="Times New Roman"/>
                <a:ea typeface="Times New Roman"/>
                <a:cs typeface="Times New Roman"/>
                <a:sym typeface="Times New Roman"/>
              </a:rPr>
              <a:t>Solution Vision: </a:t>
            </a:r>
            <a:br>
              <a:rPr lang="en-US" sz="3600">
                <a:latin typeface="Times New Roman"/>
                <a:ea typeface="Times New Roman"/>
                <a:cs typeface="Times New Roman"/>
              </a:rPr>
            </a:br>
            <a:r>
              <a:rPr lang="en-US" sz="3600">
                <a:latin typeface="Times New Roman"/>
                <a:ea typeface="Times New Roman"/>
                <a:cs typeface="Times New Roman"/>
              </a:rPr>
              <a:t>Centralized All-in-One System</a:t>
            </a:r>
          </a:p>
        </p:txBody>
      </p:sp>
      <p:sp>
        <p:nvSpPr>
          <p:cNvPr id="3" name="Text Placeholder 2">
            <a:extLst>
              <a:ext uri="{FF2B5EF4-FFF2-40B4-BE49-F238E27FC236}">
                <a16:creationId xmlns:a16="http://schemas.microsoft.com/office/drawing/2014/main" id="{D0AB8375-2C30-79A1-8A15-B6CD0013ACAD}"/>
              </a:ext>
            </a:extLst>
          </p:cNvPr>
          <p:cNvSpPr>
            <a:spLocks noGrp="1"/>
          </p:cNvSpPr>
          <p:nvPr>
            <p:ph type="body" idx="1"/>
          </p:nvPr>
        </p:nvSpPr>
        <p:spPr>
          <a:xfrm>
            <a:off x="921989" y="1945353"/>
            <a:ext cx="6715827" cy="1150169"/>
          </a:xfrm>
        </p:spPr>
        <p:txBody>
          <a:bodyPr/>
          <a:lstStyle/>
          <a:p>
            <a:r>
              <a:rPr lang="en-US" sz="1400">
                <a:latin typeface="Calibri"/>
                <a:ea typeface="Calibri"/>
                <a:cs typeface="Calibri"/>
              </a:rPr>
              <a:t>Restaurants face a myriad of challenges that can impact their profitability and customer satisfaction. </a:t>
            </a:r>
            <a:r>
              <a:rPr lang="en-US" sz="1400" err="1">
                <a:latin typeface="Calibri"/>
                <a:ea typeface="Calibri"/>
                <a:cs typeface="Calibri"/>
              </a:rPr>
              <a:t>ChowHub</a:t>
            </a:r>
            <a:r>
              <a:rPr lang="en-US" sz="1400">
                <a:latin typeface="Calibri"/>
                <a:ea typeface="Calibri"/>
                <a:cs typeface="Calibri"/>
              </a:rPr>
              <a:t> aims to solve these issues and bring more efficiency.</a:t>
            </a:r>
            <a:endParaRPr lang="en-US" sz="1400">
              <a:solidFill>
                <a:srgbClr val="CFD0D8"/>
              </a:solidFill>
              <a:latin typeface="Calibri"/>
              <a:ea typeface="Calibri"/>
              <a:cs typeface="Calibri"/>
            </a:endParaRPr>
          </a:p>
        </p:txBody>
      </p:sp>
      <p:sp>
        <p:nvSpPr>
          <p:cNvPr id="19" name="TextBox 18">
            <a:extLst>
              <a:ext uri="{FF2B5EF4-FFF2-40B4-BE49-F238E27FC236}">
                <a16:creationId xmlns:a16="http://schemas.microsoft.com/office/drawing/2014/main" id="{3BC38416-FC51-4A3E-A373-BEAA9CE0FB42}"/>
              </a:ext>
            </a:extLst>
          </p:cNvPr>
          <p:cNvSpPr txBox="1"/>
          <p:nvPr/>
        </p:nvSpPr>
        <p:spPr>
          <a:xfrm>
            <a:off x="973809" y="3667562"/>
            <a:ext cx="183110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rgbClr val="F4EEDC"/>
                </a:solidFill>
                <a:latin typeface="Calibri"/>
                <a:ea typeface="Calibri"/>
                <a:cs typeface="Calibri"/>
              </a:rPr>
              <a:t>Real-Time Inventory Tracking</a:t>
            </a:r>
            <a:endParaRPr lang="en-US">
              <a:latin typeface="Calibri"/>
              <a:ea typeface="Calibri"/>
              <a:cs typeface="Calibri"/>
            </a:endParaRPr>
          </a:p>
          <a:p>
            <a:pPr algn="r"/>
            <a:endParaRPr lang="en-US" sz="600">
              <a:solidFill>
                <a:srgbClr val="F4EEDC"/>
              </a:solidFill>
              <a:latin typeface="Calibri"/>
              <a:ea typeface="Calibri"/>
              <a:cs typeface="Calibri"/>
            </a:endParaRPr>
          </a:p>
          <a:p>
            <a:pPr algn="r"/>
            <a:r>
              <a:rPr lang="en-US" sz="1100">
                <a:solidFill>
                  <a:srgbClr val="F4EEDC"/>
                </a:solidFill>
                <a:latin typeface="Calibri"/>
                <a:ea typeface="Calibri"/>
                <a:cs typeface="Calibri"/>
              </a:rPr>
              <a:t>Minimize waste and optimize reordering with accurate ingredient tracking.</a:t>
            </a:r>
            <a:endParaRPr lang="en-US">
              <a:latin typeface="Calibri"/>
              <a:ea typeface="Calibri"/>
              <a:cs typeface="Calibri"/>
            </a:endParaRPr>
          </a:p>
          <a:p>
            <a:pPr algn="r"/>
            <a:endParaRPr lang="en-US" sz="1100">
              <a:solidFill>
                <a:srgbClr val="F4EEDC"/>
              </a:solidFill>
              <a:latin typeface="Calibri"/>
              <a:ea typeface="Calibri"/>
              <a:cs typeface="Calibri"/>
            </a:endParaRPr>
          </a:p>
          <a:p>
            <a:endParaRPr lang="en-US" sz="1600">
              <a:solidFill>
                <a:srgbClr val="F4EEDC"/>
              </a:solidFill>
              <a:latin typeface="Calibri"/>
              <a:ea typeface="Calibri"/>
              <a:cs typeface="Calibri"/>
            </a:endParaRPr>
          </a:p>
          <a:p>
            <a:endParaRPr lang="en-US">
              <a:solidFill>
                <a:srgbClr val="F4EEDC"/>
              </a:solidFill>
              <a:latin typeface="Calibri"/>
              <a:ea typeface="Calibri"/>
              <a:cs typeface="Calibri"/>
            </a:endParaRPr>
          </a:p>
        </p:txBody>
      </p:sp>
      <p:sp>
        <p:nvSpPr>
          <p:cNvPr id="20" name="TextBox 19">
            <a:extLst>
              <a:ext uri="{FF2B5EF4-FFF2-40B4-BE49-F238E27FC236}">
                <a16:creationId xmlns:a16="http://schemas.microsoft.com/office/drawing/2014/main" id="{D48BF4B2-A758-3F8B-6F6E-E0A77B681E9F}"/>
              </a:ext>
            </a:extLst>
          </p:cNvPr>
          <p:cNvSpPr txBox="1"/>
          <p:nvPr/>
        </p:nvSpPr>
        <p:spPr>
          <a:xfrm>
            <a:off x="1039357" y="5052272"/>
            <a:ext cx="1650844" cy="18928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a:solidFill>
                  <a:srgbClr val="F4EEDC"/>
                </a:solidFill>
                <a:latin typeface="Calibri"/>
                <a:ea typeface="Calibri"/>
                <a:cs typeface="Calibri"/>
              </a:rPr>
              <a:t>Sales and Performance Analytics</a:t>
            </a:r>
            <a:endParaRPr lang="en-US">
              <a:latin typeface="Calibri"/>
              <a:ea typeface="Calibri"/>
              <a:cs typeface="Calibri"/>
            </a:endParaRPr>
          </a:p>
          <a:p>
            <a:pPr algn="r"/>
            <a:endParaRPr lang="en-US" sz="600">
              <a:solidFill>
                <a:srgbClr val="F4EEDC"/>
              </a:solidFill>
              <a:latin typeface="Calibri"/>
              <a:ea typeface="Calibri"/>
              <a:cs typeface="Calibri"/>
            </a:endParaRPr>
          </a:p>
          <a:p>
            <a:pPr algn="r"/>
            <a:endParaRPr lang="en-US" sz="600">
              <a:solidFill>
                <a:srgbClr val="F4EEDC"/>
              </a:solidFill>
              <a:latin typeface="Calibri"/>
              <a:ea typeface="Calibri"/>
              <a:cs typeface="Calibri"/>
            </a:endParaRPr>
          </a:p>
          <a:p>
            <a:pPr algn="r"/>
            <a:r>
              <a:rPr lang="en-US" sz="1100">
                <a:solidFill>
                  <a:srgbClr val="F4EEDC"/>
                </a:solidFill>
                <a:latin typeface="Calibri"/>
                <a:ea typeface="Calibri"/>
                <a:cs typeface="Calibri"/>
              </a:rPr>
              <a:t>Offers sales and performance analytics</a:t>
            </a:r>
            <a:endParaRPr lang="en-US">
              <a:latin typeface="Calibri"/>
              <a:ea typeface="Calibri"/>
              <a:cs typeface="Calibri"/>
            </a:endParaRPr>
          </a:p>
          <a:p>
            <a:pPr algn="r"/>
            <a:endParaRPr lang="en-US" sz="1100">
              <a:solidFill>
                <a:srgbClr val="F4EEDC"/>
              </a:solidFill>
              <a:latin typeface="Calibri"/>
              <a:ea typeface="Calibri"/>
              <a:cs typeface="Calibri"/>
            </a:endParaRPr>
          </a:p>
          <a:p>
            <a:endParaRPr lang="en-US" sz="1600">
              <a:solidFill>
                <a:srgbClr val="F4EEDC"/>
              </a:solidFill>
              <a:latin typeface="Calibri"/>
              <a:ea typeface="Calibri"/>
              <a:cs typeface="Calibri"/>
            </a:endParaRPr>
          </a:p>
          <a:p>
            <a:endParaRPr lang="en-US">
              <a:solidFill>
                <a:srgbClr val="F4EEDC"/>
              </a:solidFill>
              <a:latin typeface="Calibri"/>
              <a:ea typeface="Calibri"/>
              <a:cs typeface="Calibri"/>
            </a:endParaRPr>
          </a:p>
        </p:txBody>
      </p:sp>
      <p:sp>
        <p:nvSpPr>
          <p:cNvPr id="21" name="TextBox 20">
            <a:extLst>
              <a:ext uri="{FF2B5EF4-FFF2-40B4-BE49-F238E27FC236}">
                <a16:creationId xmlns:a16="http://schemas.microsoft.com/office/drawing/2014/main" id="{E3437E92-B224-F056-AA7A-43BCDF0076D5}"/>
              </a:ext>
            </a:extLst>
          </p:cNvPr>
          <p:cNvSpPr txBox="1"/>
          <p:nvPr/>
        </p:nvSpPr>
        <p:spPr>
          <a:xfrm>
            <a:off x="5881744" y="3667561"/>
            <a:ext cx="1831102"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latin typeface="Calibri"/>
                <a:ea typeface="Calibri"/>
                <a:cs typeface="Calibri"/>
              </a:rPr>
              <a:t>Automatic Menu Updates</a:t>
            </a:r>
          </a:p>
          <a:p>
            <a:endParaRPr lang="en-US" sz="600">
              <a:solidFill>
                <a:schemeClr val="tx2"/>
              </a:solidFill>
              <a:latin typeface="Calibri"/>
              <a:ea typeface="Calibri"/>
              <a:cs typeface="Calibri"/>
            </a:endParaRPr>
          </a:p>
          <a:p>
            <a:endParaRPr lang="en-US" sz="600">
              <a:solidFill>
                <a:schemeClr val="tx2"/>
              </a:solidFill>
              <a:latin typeface="Calibri"/>
              <a:ea typeface="Calibri"/>
              <a:cs typeface="Calibri"/>
            </a:endParaRPr>
          </a:p>
          <a:p>
            <a:r>
              <a:rPr lang="en-US" sz="1100">
                <a:solidFill>
                  <a:schemeClr val="tx2"/>
                </a:solidFill>
                <a:latin typeface="Calibri"/>
                <a:ea typeface="Calibri"/>
                <a:cs typeface="Calibri"/>
              </a:rPr>
              <a:t>Quickly adapt to ingredient availability and decrease cancellations.</a:t>
            </a:r>
            <a:endParaRPr lang="en-US">
              <a:solidFill>
                <a:schemeClr val="tx2"/>
              </a:solidFill>
              <a:latin typeface="Calibri"/>
              <a:ea typeface="Calibri"/>
              <a:cs typeface="Calibri"/>
            </a:endParaRPr>
          </a:p>
          <a:p>
            <a:endParaRPr lang="en-US" sz="1100">
              <a:solidFill>
                <a:srgbClr val="CFD0D8"/>
              </a:solidFill>
              <a:latin typeface="Calibri"/>
              <a:ea typeface="Calibri"/>
              <a:cs typeface="Calibri"/>
            </a:endParaRPr>
          </a:p>
          <a:p>
            <a:endParaRPr lang="en-US" sz="1600">
              <a:solidFill>
                <a:srgbClr val="CFD0D8"/>
              </a:solidFill>
              <a:latin typeface="Calibri"/>
              <a:ea typeface="Calibri"/>
              <a:cs typeface="Calibri"/>
            </a:endParaRPr>
          </a:p>
          <a:p>
            <a:endParaRPr lang="en-US">
              <a:latin typeface="Calibri"/>
              <a:ea typeface="Calibri"/>
              <a:cs typeface="Calibri"/>
            </a:endParaRPr>
          </a:p>
        </p:txBody>
      </p:sp>
      <p:sp>
        <p:nvSpPr>
          <p:cNvPr id="22" name="TextBox 21">
            <a:extLst>
              <a:ext uri="{FF2B5EF4-FFF2-40B4-BE49-F238E27FC236}">
                <a16:creationId xmlns:a16="http://schemas.microsoft.com/office/drawing/2014/main" id="{49BE429C-2917-AEA3-AF0C-86EBA24201BB}"/>
              </a:ext>
            </a:extLst>
          </p:cNvPr>
          <p:cNvSpPr txBox="1"/>
          <p:nvPr/>
        </p:nvSpPr>
        <p:spPr>
          <a:xfrm>
            <a:off x="5881744" y="5052270"/>
            <a:ext cx="1831102" cy="22313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tx2"/>
                </a:solidFill>
                <a:latin typeface="Calibri"/>
                <a:ea typeface="Calibri"/>
                <a:cs typeface="Calibri"/>
              </a:rPr>
              <a:t>Optimized Employee Shift Scheduling and Payroll</a:t>
            </a:r>
          </a:p>
          <a:p>
            <a:endParaRPr lang="en-US" sz="600">
              <a:solidFill>
                <a:schemeClr val="tx2"/>
              </a:solidFill>
              <a:latin typeface="Calibri"/>
              <a:ea typeface="Calibri"/>
              <a:cs typeface="Calibri"/>
            </a:endParaRPr>
          </a:p>
          <a:p>
            <a:endParaRPr lang="en-US" sz="600">
              <a:solidFill>
                <a:schemeClr val="tx2"/>
              </a:solidFill>
              <a:latin typeface="Calibri"/>
              <a:ea typeface="Calibri"/>
              <a:cs typeface="Calibri"/>
            </a:endParaRPr>
          </a:p>
          <a:p>
            <a:r>
              <a:rPr lang="en-US" sz="1100">
                <a:solidFill>
                  <a:schemeClr val="tx2"/>
                </a:solidFill>
                <a:latin typeface="Calibri"/>
                <a:ea typeface="Calibri"/>
                <a:cs typeface="Calibri"/>
              </a:rPr>
              <a:t>Streamline workforce management with automated operations.</a:t>
            </a:r>
            <a:endParaRPr lang="en-US">
              <a:solidFill>
                <a:schemeClr val="tx2"/>
              </a:solidFill>
              <a:latin typeface="Calibri"/>
              <a:ea typeface="Calibri"/>
              <a:cs typeface="Calibri"/>
            </a:endParaRPr>
          </a:p>
          <a:p>
            <a:endParaRPr lang="en-US" sz="1100">
              <a:solidFill>
                <a:schemeClr val="tx2"/>
              </a:solidFill>
              <a:latin typeface="Calibri"/>
              <a:ea typeface="Calibri"/>
              <a:cs typeface="Calibri"/>
            </a:endParaRPr>
          </a:p>
          <a:p>
            <a:endParaRPr lang="en-US" sz="1100">
              <a:solidFill>
                <a:srgbClr val="CFD0D8"/>
              </a:solidFill>
              <a:latin typeface="Calibri"/>
              <a:ea typeface="Calibri"/>
              <a:cs typeface="Calibri"/>
            </a:endParaRPr>
          </a:p>
          <a:p>
            <a:endParaRPr lang="en-US" sz="1600">
              <a:solidFill>
                <a:srgbClr val="CFD0D8"/>
              </a:solidFill>
              <a:latin typeface="Calibri"/>
              <a:ea typeface="Calibri"/>
              <a:cs typeface="Calibri"/>
            </a:endParaRPr>
          </a:p>
          <a:p>
            <a:endParaRPr lang="en-US">
              <a:latin typeface="Calibri"/>
              <a:ea typeface="Calibri"/>
              <a:cs typeface="Calibri"/>
            </a:endParaRPr>
          </a:p>
        </p:txBody>
      </p:sp>
      <p:pic>
        <p:nvPicPr>
          <p:cNvPr id="5" name="Picture 4" descr="A group of chefs in a kitchen&#10;&#10;AI-generated content may be incorrect.">
            <a:extLst>
              <a:ext uri="{FF2B5EF4-FFF2-40B4-BE49-F238E27FC236}">
                <a16:creationId xmlns:a16="http://schemas.microsoft.com/office/drawing/2014/main" id="{F433FA48-53F7-766F-E0A5-68AF5A045D30}"/>
              </a:ext>
            </a:extLst>
          </p:cNvPr>
          <p:cNvPicPr>
            <a:picLocks noChangeAspect="1"/>
          </p:cNvPicPr>
          <p:nvPr/>
        </p:nvPicPr>
        <p:blipFill>
          <a:blip r:embed="rId3"/>
          <a:stretch>
            <a:fillRect/>
          </a:stretch>
        </p:blipFill>
        <p:spPr>
          <a:xfrm>
            <a:off x="8296804" y="0"/>
            <a:ext cx="3895725" cy="6858000"/>
          </a:xfrm>
          <a:prstGeom prst="rect">
            <a:avLst/>
          </a:prstGeom>
        </p:spPr>
      </p:pic>
      <p:pic>
        <p:nvPicPr>
          <p:cNvPr id="6" name="Picture 5">
            <a:extLst>
              <a:ext uri="{FF2B5EF4-FFF2-40B4-BE49-F238E27FC236}">
                <a16:creationId xmlns:a16="http://schemas.microsoft.com/office/drawing/2014/main" id="{981F5609-A20C-52F8-3C91-4D8C892A1C5B}"/>
              </a:ext>
            </a:extLst>
          </p:cNvPr>
          <p:cNvPicPr>
            <a:picLocks noChangeAspect="1"/>
          </p:cNvPicPr>
          <p:nvPr/>
        </p:nvPicPr>
        <p:blipFill>
          <a:blip r:embed="rId4"/>
          <a:stretch>
            <a:fillRect/>
          </a:stretch>
        </p:blipFill>
        <p:spPr>
          <a:xfrm>
            <a:off x="2960226" y="3385625"/>
            <a:ext cx="2641805" cy="2725073"/>
          </a:xfrm>
          <a:prstGeom prst="rect">
            <a:avLst/>
          </a:prstGeom>
        </p:spPr>
      </p:pic>
      <p:pic>
        <p:nvPicPr>
          <p:cNvPr id="7" name="Picture 6">
            <a:extLst>
              <a:ext uri="{FF2B5EF4-FFF2-40B4-BE49-F238E27FC236}">
                <a16:creationId xmlns:a16="http://schemas.microsoft.com/office/drawing/2014/main" id="{1406DBBC-3E05-40A1-08B3-685A2666E5DD}"/>
              </a:ext>
            </a:extLst>
          </p:cNvPr>
          <p:cNvPicPr>
            <a:picLocks noChangeAspect="1"/>
          </p:cNvPicPr>
          <p:nvPr/>
        </p:nvPicPr>
        <p:blipFill>
          <a:blip r:embed="rId5"/>
          <a:stretch>
            <a:fillRect/>
          </a:stretch>
        </p:blipFill>
        <p:spPr>
          <a:xfrm>
            <a:off x="2952033" y="3385627"/>
            <a:ext cx="2641804" cy="2725070"/>
          </a:xfrm>
          <a:prstGeom prst="rect">
            <a:avLst/>
          </a:prstGeom>
        </p:spPr>
      </p:pic>
      <p:pic>
        <p:nvPicPr>
          <p:cNvPr id="16" name="Picture 15">
            <a:extLst>
              <a:ext uri="{FF2B5EF4-FFF2-40B4-BE49-F238E27FC236}">
                <a16:creationId xmlns:a16="http://schemas.microsoft.com/office/drawing/2014/main" id="{C8ECF6DB-C269-B436-16AB-32F9F8771480}"/>
              </a:ext>
            </a:extLst>
          </p:cNvPr>
          <p:cNvPicPr>
            <a:picLocks noChangeAspect="1"/>
          </p:cNvPicPr>
          <p:nvPr/>
        </p:nvPicPr>
        <p:blipFill>
          <a:blip r:embed="rId6"/>
          <a:stretch>
            <a:fillRect/>
          </a:stretch>
        </p:blipFill>
        <p:spPr>
          <a:xfrm>
            <a:off x="2952033" y="3451174"/>
            <a:ext cx="2641804" cy="2610361"/>
          </a:xfrm>
          <a:prstGeom prst="rect">
            <a:avLst/>
          </a:prstGeom>
        </p:spPr>
      </p:pic>
      <p:pic>
        <p:nvPicPr>
          <p:cNvPr id="17" name="Picture 16">
            <a:extLst>
              <a:ext uri="{FF2B5EF4-FFF2-40B4-BE49-F238E27FC236}">
                <a16:creationId xmlns:a16="http://schemas.microsoft.com/office/drawing/2014/main" id="{712E7B0F-F3CE-D7A7-F171-82FCB708D978}"/>
              </a:ext>
            </a:extLst>
          </p:cNvPr>
          <p:cNvPicPr>
            <a:picLocks noChangeAspect="1"/>
          </p:cNvPicPr>
          <p:nvPr/>
        </p:nvPicPr>
        <p:blipFill>
          <a:blip r:embed="rId7"/>
          <a:stretch>
            <a:fillRect/>
          </a:stretch>
        </p:blipFill>
        <p:spPr>
          <a:xfrm>
            <a:off x="2993003" y="3442980"/>
            <a:ext cx="2568063" cy="2610363"/>
          </a:xfrm>
          <a:prstGeom prst="rect">
            <a:avLst/>
          </a:prstGeom>
        </p:spPr>
      </p:pic>
      <p:pic>
        <p:nvPicPr>
          <p:cNvPr id="18" name="Picture 17">
            <a:extLst>
              <a:ext uri="{FF2B5EF4-FFF2-40B4-BE49-F238E27FC236}">
                <a16:creationId xmlns:a16="http://schemas.microsoft.com/office/drawing/2014/main" id="{77F51B7E-C154-A4D6-5E17-DFE5BDE4EF7D}"/>
              </a:ext>
            </a:extLst>
          </p:cNvPr>
          <p:cNvPicPr>
            <a:picLocks noChangeAspect="1"/>
          </p:cNvPicPr>
          <p:nvPr/>
        </p:nvPicPr>
        <p:blipFill>
          <a:blip r:embed="rId8"/>
          <a:stretch>
            <a:fillRect/>
          </a:stretch>
        </p:blipFill>
        <p:spPr>
          <a:xfrm>
            <a:off x="4578350" y="4053502"/>
            <a:ext cx="323236" cy="406093"/>
          </a:xfrm>
          <a:prstGeom prst="rect">
            <a:avLst/>
          </a:prstGeom>
        </p:spPr>
      </p:pic>
      <p:pic>
        <p:nvPicPr>
          <p:cNvPr id="23" name="Picture 22">
            <a:extLst>
              <a:ext uri="{FF2B5EF4-FFF2-40B4-BE49-F238E27FC236}">
                <a16:creationId xmlns:a16="http://schemas.microsoft.com/office/drawing/2014/main" id="{BD1F17C6-214F-8E13-2178-46DF13353430}"/>
              </a:ext>
            </a:extLst>
          </p:cNvPr>
          <p:cNvPicPr>
            <a:picLocks noChangeAspect="1"/>
          </p:cNvPicPr>
          <p:nvPr/>
        </p:nvPicPr>
        <p:blipFill>
          <a:blip r:embed="rId9"/>
          <a:stretch>
            <a:fillRect/>
          </a:stretch>
        </p:blipFill>
        <p:spPr>
          <a:xfrm>
            <a:off x="3578737" y="4053502"/>
            <a:ext cx="339623" cy="406093"/>
          </a:xfrm>
          <a:prstGeom prst="rect">
            <a:avLst/>
          </a:prstGeom>
        </p:spPr>
      </p:pic>
      <p:pic>
        <p:nvPicPr>
          <p:cNvPr id="24" name="Picture 23">
            <a:extLst>
              <a:ext uri="{FF2B5EF4-FFF2-40B4-BE49-F238E27FC236}">
                <a16:creationId xmlns:a16="http://schemas.microsoft.com/office/drawing/2014/main" id="{2700A6A2-E9D3-E8A7-7427-6A01780C4D21}"/>
              </a:ext>
            </a:extLst>
          </p:cNvPr>
          <p:cNvPicPr>
            <a:picLocks noChangeAspect="1"/>
          </p:cNvPicPr>
          <p:nvPr/>
        </p:nvPicPr>
        <p:blipFill>
          <a:blip r:embed="rId10"/>
          <a:stretch>
            <a:fillRect/>
          </a:stretch>
        </p:blipFill>
        <p:spPr>
          <a:xfrm>
            <a:off x="4578350" y="5044922"/>
            <a:ext cx="323236" cy="397899"/>
          </a:xfrm>
          <a:prstGeom prst="rect">
            <a:avLst/>
          </a:prstGeom>
        </p:spPr>
      </p:pic>
      <p:pic>
        <p:nvPicPr>
          <p:cNvPr id="25" name="Picture 24">
            <a:extLst>
              <a:ext uri="{FF2B5EF4-FFF2-40B4-BE49-F238E27FC236}">
                <a16:creationId xmlns:a16="http://schemas.microsoft.com/office/drawing/2014/main" id="{6683E5A0-8C28-4B3D-5590-8C1B34663318}"/>
              </a:ext>
            </a:extLst>
          </p:cNvPr>
          <p:cNvPicPr>
            <a:picLocks noChangeAspect="1"/>
          </p:cNvPicPr>
          <p:nvPr/>
        </p:nvPicPr>
        <p:blipFill>
          <a:blip r:embed="rId11"/>
          <a:stretch>
            <a:fillRect/>
          </a:stretch>
        </p:blipFill>
        <p:spPr>
          <a:xfrm>
            <a:off x="3636091" y="5061308"/>
            <a:ext cx="282269" cy="381512"/>
          </a:xfrm>
          <a:prstGeom prst="rect">
            <a:avLst/>
          </a:prstGeom>
        </p:spPr>
      </p:pic>
    </p:spTree>
    <p:extLst>
      <p:ext uri="{BB962C8B-B14F-4D97-AF65-F5344CB8AC3E}">
        <p14:creationId xmlns:p14="http://schemas.microsoft.com/office/powerpoint/2010/main" val="1734971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20D31129-66E7-077F-64FD-4789BC7EE3D7}"/>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84DFC781-5357-6E90-3851-E74F90FCB311}"/>
              </a:ext>
            </a:extLst>
          </p:cNvPr>
          <p:cNvSpPr txBox="1">
            <a:spLocks noGrp="1"/>
          </p:cNvSpPr>
          <p:nvPr>
            <p:ph type="title"/>
          </p:nvPr>
        </p:nvSpPr>
        <p:spPr>
          <a:xfrm>
            <a:off x="1225446" y="27221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Supplier Management </a:t>
            </a:r>
            <a:br>
              <a:rPr lang="en-US" sz="3600">
                <a:latin typeface="Times New Roman"/>
                <a:ea typeface="Times New Roman"/>
                <a:cs typeface="Times New Roman"/>
              </a:rPr>
            </a:br>
            <a:r>
              <a:rPr lang="en-US" sz="3600">
                <a:latin typeface="Times New Roman"/>
                <a:ea typeface="Times New Roman"/>
                <a:cs typeface="Times New Roman"/>
              </a:rPr>
              <a:t>Add supplier </a:t>
            </a:r>
          </a:p>
        </p:txBody>
      </p:sp>
      <p:pic>
        <p:nvPicPr>
          <p:cNvPr id="312" name="Google Shape;312;p42">
            <a:extLst>
              <a:ext uri="{FF2B5EF4-FFF2-40B4-BE49-F238E27FC236}">
                <a16:creationId xmlns:a16="http://schemas.microsoft.com/office/drawing/2014/main" id="{1CD6F5EA-6FA4-E5DE-6C84-FCD722655E80}"/>
              </a:ext>
            </a:extLst>
          </p:cNvPr>
          <p:cNvPicPr preferRelativeResize="0"/>
          <p:nvPr/>
        </p:nvPicPr>
        <p:blipFill rotWithShape="1">
          <a:blip r:embed="rId5">
            <a:alphaModFix amt="50000"/>
          </a:blip>
          <a:srcRect l="25024" r="18136"/>
          <a:stretch/>
        </p:blipFill>
        <p:spPr>
          <a:xfrm>
            <a:off x="8294125" y="0"/>
            <a:ext cx="3897876" cy="6857999"/>
          </a:xfrm>
          <a:prstGeom prst="rect">
            <a:avLst/>
          </a:prstGeom>
          <a:noFill/>
          <a:ln>
            <a:noFill/>
          </a:ln>
        </p:spPr>
      </p:pic>
      <p:pic>
        <p:nvPicPr>
          <p:cNvPr id="2" name="Picture 1">
            <a:extLst>
              <a:ext uri="{FF2B5EF4-FFF2-40B4-BE49-F238E27FC236}">
                <a16:creationId xmlns:a16="http://schemas.microsoft.com/office/drawing/2014/main" id="{D4C95BA3-AA7B-CF57-2A20-30E3671650CA}"/>
              </a:ext>
            </a:extLst>
          </p:cNvPr>
          <p:cNvPicPr>
            <a:picLocks noChangeAspect="1"/>
          </p:cNvPicPr>
          <p:nvPr/>
        </p:nvPicPr>
        <p:blipFill>
          <a:blip r:embed="rId6"/>
          <a:stretch>
            <a:fillRect/>
          </a:stretch>
        </p:blipFill>
        <p:spPr>
          <a:xfrm>
            <a:off x="679466" y="1530019"/>
            <a:ext cx="7316143" cy="4961897"/>
          </a:xfrm>
          <a:prstGeom prst="rect">
            <a:avLst/>
          </a:prstGeom>
        </p:spPr>
      </p:pic>
      <p:pic>
        <p:nvPicPr>
          <p:cNvPr id="10" name="Audio 9">
            <a:hlinkClick r:id="" action="ppaction://media"/>
            <a:extLst>
              <a:ext uri="{FF2B5EF4-FFF2-40B4-BE49-F238E27FC236}">
                <a16:creationId xmlns:a16="http://schemas.microsoft.com/office/drawing/2014/main" id="{821987D8-66C4-3C9D-C904-E594BFBF597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45332897"/>
      </p:ext>
    </p:extLst>
  </p:cSld>
  <p:clrMapOvr>
    <a:masterClrMapping/>
  </p:clrMapOvr>
  <mc:AlternateContent xmlns:mc="http://schemas.openxmlformats.org/markup-compatibility/2006" xmlns:p14="http://schemas.microsoft.com/office/powerpoint/2010/main">
    <mc:Choice Requires="p14">
      <p:transition spd="slow" p14:dur="2000" advTm="21067"/>
    </mc:Choice>
    <mc:Fallback xmlns="">
      <p:transition spd="slow" advTm="21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0600FF04-CBDA-E328-AF3A-4E0C4EDDF690}"/>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EBE75F62-31FA-2954-5E0F-0CA759482D64}"/>
              </a:ext>
            </a:extLst>
          </p:cNvPr>
          <p:cNvSpPr txBox="1">
            <a:spLocks noGrp="1"/>
          </p:cNvSpPr>
          <p:nvPr>
            <p:ph type="title"/>
          </p:nvPr>
        </p:nvSpPr>
        <p:spPr>
          <a:xfrm>
            <a:off x="1225446" y="27221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Supplier Management </a:t>
            </a:r>
            <a:br>
              <a:rPr lang="en-US" sz="3600">
                <a:latin typeface="Times New Roman"/>
                <a:ea typeface="Times New Roman"/>
                <a:cs typeface="Times New Roman"/>
              </a:rPr>
            </a:br>
            <a:r>
              <a:rPr lang="en-US" sz="3600">
                <a:latin typeface="Times New Roman"/>
                <a:ea typeface="Times New Roman"/>
                <a:cs typeface="Times New Roman"/>
              </a:rPr>
              <a:t>Add order / request restock</a:t>
            </a:r>
          </a:p>
        </p:txBody>
      </p:sp>
      <p:pic>
        <p:nvPicPr>
          <p:cNvPr id="312" name="Google Shape;312;p42">
            <a:extLst>
              <a:ext uri="{FF2B5EF4-FFF2-40B4-BE49-F238E27FC236}">
                <a16:creationId xmlns:a16="http://schemas.microsoft.com/office/drawing/2014/main" id="{2DEF17B9-127C-DE2B-7821-AB47CC3F6641}"/>
              </a:ext>
            </a:extLst>
          </p:cNvPr>
          <p:cNvPicPr preferRelativeResize="0"/>
          <p:nvPr/>
        </p:nvPicPr>
        <p:blipFill rotWithShape="1">
          <a:blip r:embed="rId5">
            <a:alphaModFix amt="50000"/>
          </a:blip>
          <a:srcRect l="25024" r="18136"/>
          <a:stretch/>
        </p:blipFill>
        <p:spPr>
          <a:xfrm>
            <a:off x="8294125" y="0"/>
            <a:ext cx="3897876" cy="6857999"/>
          </a:xfrm>
          <a:prstGeom prst="rect">
            <a:avLst/>
          </a:prstGeom>
          <a:noFill/>
          <a:ln>
            <a:noFill/>
          </a:ln>
        </p:spPr>
      </p:pic>
      <p:pic>
        <p:nvPicPr>
          <p:cNvPr id="2" name="Picture 1">
            <a:extLst>
              <a:ext uri="{FF2B5EF4-FFF2-40B4-BE49-F238E27FC236}">
                <a16:creationId xmlns:a16="http://schemas.microsoft.com/office/drawing/2014/main" id="{1859C46F-0596-8A8C-4AEF-202DC5671C96}"/>
              </a:ext>
            </a:extLst>
          </p:cNvPr>
          <p:cNvPicPr>
            <a:picLocks noChangeAspect="1"/>
          </p:cNvPicPr>
          <p:nvPr/>
        </p:nvPicPr>
        <p:blipFill>
          <a:blip r:embed="rId6"/>
          <a:stretch>
            <a:fillRect/>
          </a:stretch>
        </p:blipFill>
        <p:spPr>
          <a:xfrm>
            <a:off x="845789" y="1525884"/>
            <a:ext cx="6941631" cy="4886430"/>
          </a:xfrm>
          <a:prstGeom prst="rect">
            <a:avLst/>
          </a:prstGeom>
        </p:spPr>
      </p:pic>
      <p:pic>
        <p:nvPicPr>
          <p:cNvPr id="7" name="Audio 6">
            <a:hlinkClick r:id="" action="ppaction://media"/>
            <a:extLst>
              <a:ext uri="{FF2B5EF4-FFF2-40B4-BE49-F238E27FC236}">
                <a16:creationId xmlns:a16="http://schemas.microsoft.com/office/drawing/2014/main" id="{203249B7-6AFD-1E73-198E-3BEF7680CFF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51206263"/>
      </p:ext>
    </p:extLst>
  </p:cSld>
  <p:clrMapOvr>
    <a:masterClrMapping/>
  </p:clrMapOvr>
  <mc:AlternateContent xmlns:mc="http://schemas.openxmlformats.org/markup-compatibility/2006">
    <mc:Choice xmlns:p14="http://schemas.microsoft.com/office/powerpoint/2010/main" Requires="p14">
      <p:transition spd="slow" p14:dur="2000" advTm="12060"/>
    </mc:Choice>
    <mc:Fallback>
      <p:transition spd="slow" advTm="12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A93F35C3-9579-6A14-21C7-FBD6DCF1F95C}"/>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45E5F19E-CC5C-EFA0-E3EC-A56AFA4C129E}"/>
              </a:ext>
            </a:extLst>
          </p:cNvPr>
          <p:cNvSpPr txBox="1">
            <a:spLocks noGrp="1"/>
          </p:cNvSpPr>
          <p:nvPr>
            <p:ph type="title"/>
          </p:nvPr>
        </p:nvSpPr>
        <p:spPr>
          <a:xfrm>
            <a:off x="1225446" y="27221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Supplier Management </a:t>
            </a:r>
            <a:br>
              <a:rPr lang="en-US" sz="3600">
                <a:latin typeface="Times New Roman"/>
                <a:ea typeface="Times New Roman"/>
                <a:cs typeface="Times New Roman"/>
              </a:rPr>
            </a:br>
            <a:r>
              <a:rPr lang="en-US" sz="3600">
                <a:latin typeface="Times New Roman"/>
                <a:ea typeface="Times New Roman"/>
                <a:cs typeface="Times New Roman"/>
              </a:rPr>
              <a:t>Add order / request restock</a:t>
            </a:r>
          </a:p>
        </p:txBody>
      </p:sp>
      <p:pic>
        <p:nvPicPr>
          <p:cNvPr id="312" name="Google Shape;312;p42">
            <a:extLst>
              <a:ext uri="{FF2B5EF4-FFF2-40B4-BE49-F238E27FC236}">
                <a16:creationId xmlns:a16="http://schemas.microsoft.com/office/drawing/2014/main" id="{94535A2C-A18B-2704-55A4-0424F6D74CB4}"/>
              </a:ext>
            </a:extLst>
          </p:cNvPr>
          <p:cNvPicPr preferRelativeResize="0"/>
          <p:nvPr/>
        </p:nvPicPr>
        <p:blipFill rotWithShape="1">
          <a:blip r:embed="rId5">
            <a:alphaModFix amt="50000"/>
          </a:blip>
          <a:srcRect l="25024" r="18136"/>
          <a:stretch/>
        </p:blipFill>
        <p:spPr>
          <a:xfrm>
            <a:off x="8294125" y="0"/>
            <a:ext cx="3897876" cy="6857999"/>
          </a:xfrm>
          <a:prstGeom prst="rect">
            <a:avLst/>
          </a:prstGeom>
          <a:noFill/>
          <a:ln>
            <a:noFill/>
          </a:ln>
        </p:spPr>
      </p:pic>
      <p:pic>
        <p:nvPicPr>
          <p:cNvPr id="6" name="Picture 5">
            <a:extLst>
              <a:ext uri="{FF2B5EF4-FFF2-40B4-BE49-F238E27FC236}">
                <a16:creationId xmlns:a16="http://schemas.microsoft.com/office/drawing/2014/main" id="{DD930C15-21BB-B95D-E998-A5BB80F3949B}"/>
              </a:ext>
            </a:extLst>
          </p:cNvPr>
          <p:cNvPicPr>
            <a:picLocks noChangeAspect="1"/>
          </p:cNvPicPr>
          <p:nvPr/>
        </p:nvPicPr>
        <p:blipFill>
          <a:blip r:embed="rId6"/>
          <a:stretch>
            <a:fillRect/>
          </a:stretch>
        </p:blipFill>
        <p:spPr>
          <a:xfrm>
            <a:off x="888275" y="1529516"/>
            <a:ext cx="5789101" cy="5040161"/>
          </a:xfrm>
          <a:prstGeom prst="rect">
            <a:avLst/>
          </a:prstGeom>
        </p:spPr>
      </p:pic>
      <p:pic>
        <p:nvPicPr>
          <p:cNvPr id="23" name="Audio 22">
            <a:hlinkClick r:id="" action="ppaction://media"/>
            <a:extLst>
              <a:ext uri="{FF2B5EF4-FFF2-40B4-BE49-F238E27FC236}">
                <a16:creationId xmlns:a16="http://schemas.microsoft.com/office/drawing/2014/main" id="{DF05E46C-8D63-092B-C6E4-BD25C86E79E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31779348"/>
      </p:ext>
    </p:extLst>
  </p:cSld>
  <p:clrMapOvr>
    <a:masterClrMapping/>
  </p:clrMapOvr>
  <mc:AlternateContent xmlns:mc="http://schemas.openxmlformats.org/markup-compatibility/2006">
    <mc:Choice xmlns:p14="http://schemas.microsoft.com/office/powerpoint/2010/main" Requires="p14">
      <p:transition spd="slow" p14:dur="2000" advTm="33579"/>
    </mc:Choice>
    <mc:Fallback>
      <p:transition spd="slow" advTm="33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9AA2F193-E734-395F-7E75-4C176C31C921}"/>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C0676199-D7F5-8435-ABD3-090E0D3C1AB0}"/>
              </a:ext>
            </a:extLst>
          </p:cNvPr>
          <p:cNvSpPr txBox="1">
            <a:spLocks noGrp="1"/>
          </p:cNvSpPr>
          <p:nvPr>
            <p:ph type="title"/>
          </p:nvPr>
        </p:nvSpPr>
        <p:spPr>
          <a:xfrm>
            <a:off x="1225446" y="272216"/>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Supplier Management </a:t>
            </a:r>
            <a:br>
              <a:rPr lang="en-US" sz="3600">
                <a:latin typeface="Times New Roman"/>
                <a:ea typeface="Times New Roman"/>
                <a:cs typeface="Times New Roman"/>
              </a:rPr>
            </a:br>
            <a:r>
              <a:rPr lang="en-US" sz="3600">
                <a:latin typeface="Times New Roman"/>
                <a:ea typeface="Times New Roman"/>
                <a:cs typeface="Times New Roman"/>
              </a:rPr>
              <a:t>Add order / request restock</a:t>
            </a:r>
          </a:p>
        </p:txBody>
      </p:sp>
      <p:pic>
        <p:nvPicPr>
          <p:cNvPr id="312" name="Google Shape;312;p42">
            <a:extLst>
              <a:ext uri="{FF2B5EF4-FFF2-40B4-BE49-F238E27FC236}">
                <a16:creationId xmlns:a16="http://schemas.microsoft.com/office/drawing/2014/main" id="{9078B381-2FF5-B2B9-54B1-9863B0B89767}"/>
              </a:ext>
            </a:extLst>
          </p:cNvPr>
          <p:cNvPicPr preferRelativeResize="0"/>
          <p:nvPr/>
        </p:nvPicPr>
        <p:blipFill rotWithShape="1">
          <a:blip r:embed="rId5">
            <a:alphaModFix amt="50000"/>
          </a:blip>
          <a:srcRect l="25024" r="18136"/>
          <a:stretch/>
        </p:blipFill>
        <p:spPr>
          <a:xfrm>
            <a:off x="8294125" y="0"/>
            <a:ext cx="3897876" cy="6857999"/>
          </a:xfrm>
          <a:prstGeom prst="rect">
            <a:avLst/>
          </a:prstGeom>
          <a:noFill/>
          <a:ln>
            <a:noFill/>
          </a:ln>
        </p:spPr>
      </p:pic>
      <p:pic>
        <p:nvPicPr>
          <p:cNvPr id="3" name="Picture 2">
            <a:extLst>
              <a:ext uri="{FF2B5EF4-FFF2-40B4-BE49-F238E27FC236}">
                <a16:creationId xmlns:a16="http://schemas.microsoft.com/office/drawing/2014/main" id="{02A4D938-75AE-09CF-E972-62D35EE5BD26}"/>
              </a:ext>
            </a:extLst>
          </p:cNvPr>
          <p:cNvPicPr>
            <a:picLocks noChangeAspect="1"/>
          </p:cNvPicPr>
          <p:nvPr/>
        </p:nvPicPr>
        <p:blipFill>
          <a:blip r:embed="rId6"/>
          <a:stretch>
            <a:fillRect/>
          </a:stretch>
        </p:blipFill>
        <p:spPr>
          <a:xfrm>
            <a:off x="724946" y="1602241"/>
            <a:ext cx="6898613" cy="4817452"/>
          </a:xfrm>
          <a:prstGeom prst="rect">
            <a:avLst/>
          </a:prstGeom>
        </p:spPr>
      </p:pic>
      <p:pic>
        <p:nvPicPr>
          <p:cNvPr id="21" name="Audio 20">
            <a:hlinkClick r:id="" action="ppaction://media"/>
            <a:extLst>
              <a:ext uri="{FF2B5EF4-FFF2-40B4-BE49-F238E27FC236}">
                <a16:creationId xmlns:a16="http://schemas.microsoft.com/office/drawing/2014/main" id="{6BB82E73-4B1E-7054-593E-6B4CF7E73068}"/>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31927766"/>
      </p:ext>
    </p:extLst>
  </p:cSld>
  <p:clrMapOvr>
    <a:masterClrMapping/>
  </p:clrMapOvr>
  <mc:AlternateContent xmlns:mc="http://schemas.openxmlformats.org/markup-compatibility/2006">
    <mc:Choice xmlns:p14="http://schemas.microsoft.com/office/powerpoint/2010/main" Requires="p14">
      <p:transition spd="slow" p14:dur="2000" advTm="17957"/>
    </mc:Choice>
    <mc:Fallback>
      <p:transition spd="slow" advTm="17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3" name="Google Shape;403;p58"/>
          <p:cNvPicPr preferRelativeResize="0">
            <a:picLocks noGrp="1"/>
          </p:cNvPicPr>
          <p:nvPr>
            <p:ph type="body" idx="1"/>
          </p:nvPr>
        </p:nvPicPr>
        <p:blipFill rotWithShape="1">
          <a:blip r:embed="rId5">
            <a:alphaModFix amt="50000"/>
          </a:blip>
          <a:srcRect l="28695" r="28695"/>
          <a:stretch/>
        </p:blipFill>
        <p:spPr>
          <a:xfrm>
            <a:off x="8295773" y="0"/>
            <a:ext cx="3896100" cy="6858000"/>
          </a:xfrm>
          <a:prstGeom prst="rect">
            <a:avLst/>
          </a:prstGeom>
          <a:noFill/>
          <a:ln>
            <a:noFill/>
          </a:ln>
          <a:effectLst>
            <a:outerShdw blurRad="25400">
              <a:srgbClr val="000000">
                <a:alpha val="45098"/>
              </a:srgbClr>
            </a:outerShdw>
          </a:effectLst>
        </p:spPr>
      </p:pic>
      <p:sp>
        <p:nvSpPr>
          <p:cNvPr id="2" name="Google Shape;284;g33340718978_3_8">
            <a:extLst>
              <a:ext uri="{FF2B5EF4-FFF2-40B4-BE49-F238E27FC236}">
                <a16:creationId xmlns:a16="http://schemas.microsoft.com/office/drawing/2014/main" id="{626865A9-DE23-9CCB-6A51-4FDF11CCD4C4}"/>
              </a:ext>
            </a:extLst>
          </p:cNvPr>
          <p:cNvSpPr txBox="1">
            <a:spLocks/>
          </p:cNvSpPr>
          <p:nvPr/>
        </p:nvSpPr>
        <p:spPr>
          <a:xfrm>
            <a:off x="1649451" y="164196"/>
            <a:ext cx="56913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2"/>
              </a:buClr>
              <a:buSzPts val="18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algn="l">
              <a:buSzPts val="4600"/>
            </a:pPr>
            <a:r>
              <a:rPr lang="en-US" sz="3600" dirty="0">
                <a:latin typeface="Times New Roman"/>
                <a:ea typeface="Times New Roman"/>
                <a:cs typeface="Times New Roman"/>
                <a:sym typeface="Times New Roman"/>
              </a:rPr>
              <a:t>Employee Management:</a:t>
            </a:r>
          </a:p>
          <a:p>
            <a:pPr algn="l">
              <a:buSzPts val="4600"/>
            </a:pPr>
            <a:r>
              <a:rPr lang="en-US" sz="3600" dirty="0">
                <a:latin typeface="Times New Roman"/>
                <a:ea typeface="Times New Roman"/>
                <a:cs typeface="Times New Roman"/>
                <a:sym typeface="Times New Roman"/>
              </a:rPr>
              <a:t>Shift Calendar</a:t>
            </a:r>
          </a:p>
        </p:txBody>
      </p:sp>
      <p:pic>
        <p:nvPicPr>
          <p:cNvPr id="3" name="Google Shape;285;g33340718978_3_8">
            <a:extLst>
              <a:ext uri="{FF2B5EF4-FFF2-40B4-BE49-F238E27FC236}">
                <a16:creationId xmlns:a16="http://schemas.microsoft.com/office/drawing/2014/main" id="{BB982097-1F9D-8162-FB68-DF2DEEA6C7F7}"/>
              </a:ext>
            </a:extLst>
          </p:cNvPr>
          <p:cNvPicPr preferRelativeResize="0"/>
          <p:nvPr/>
        </p:nvPicPr>
        <p:blipFill>
          <a:blip r:embed="rId6">
            <a:alphaModFix/>
          </a:blip>
          <a:stretch>
            <a:fillRect/>
          </a:stretch>
        </p:blipFill>
        <p:spPr>
          <a:xfrm>
            <a:off x="7696900" y="41950"/>
            <a:ext cx="4495100" cy="6742651"/>
          </a:xfrm>
          <a:prstGeom prst="rect">
            <a:avLst/>
          </a:prstGeom>
          <a:noFill/>
          <a:ln>
            <a:noFill/>
          </a:ln>
        </p:spPr>
      </p:pic>
      <p:pic>
        <p:nvPicPr>
          <p:cNvPr id="4" name="Google Shape;286;g33340718978_3_8">
            <a:extLst>
              <a:ext uri="{FF2B5EF4-FFF2-40B4-BE49-F238E27FC236}">
                <a16:creationId xmlns:a16="http://schemas.microsoft.com/office/drawing/2014/main" id="{0CE1A03E-84B8-EB93-ADEE-28FB68790F4E}"/>
              </a:ext>
            </a:extLst>
          </p:cNvPr>
          <p:cNvPicPr preferRelativeResize="0"/>
          <p:nvPr/>
        </p:nvPicPr>
        <p:blipFill>
          <a:blip r:embed="rId7">
            <a:alphaModFix/>
          </a:blip>
          <a:stretch>
            <a:fillRect/>
          </a:stretch>
        </p:blipFill>
        <p:spPr>
          <a:xfrm>
            <a:off x="152400" y="1497696"/>
            <a:ext cx="7392100" cy="4256058"/>
          </a:xfrm>
          <a:prstGeom prst="rect">
            <a:avLst/>
          </a:prstGeom>
          <a:noFill/>
          <a:ln>
            <a:noFill/>
          </a:ln>
        </p:spPr>
      </p:pic>
      <p:pic>
        <p:nvPicPr>
          <p:cNvPr id="10" name="Audio 9">
            <a:hlinkClick r:id="" action="ppaction://media"/>
            <a:extLst>
              <a:ext uri="{FF2B5EF4-FFF2-40B4-BE49-F238E27FC236}">
                <a16:creationId xmlns:a16="http://schemas.microsoft.com/office/drawing/2014/main" id="{DBC76095-257E-FC64-2BBD-BDA8682E7983}"/>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92239"/>
    </mc:Choice>
    <mc:Fallback>
      <p:transition spd="slow" advTm="922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1">
          <a:extLst>
            <a:ext uri="{FF2B5EF4-FFF2-40B4-BE49-F238E27FC236}">
              <a16:creationId xmlns:a16="http://schemas.microsoft.com/office/drawing/2014/main" id="{E310C3E8-CFDB-B388-ACB4-B69BD365ECFD}"/>
            </a:ext>
          </a:extLst>
        </p:cNvPr>
        <p:cNvGrpSpPr/>
        <p:nvPr/>
      </p:nvGrpSpPr>
      <p:grpSpPr>
        <a:xfrm>
          <a:off x="0" y="0"/>
          <a:ext cx="0" cy="0"/>
          <a:chOff x="0" y="0"/>
          <a:chExt cx="0" cy="0"/>
        </a:xfrm>
      </p:grpSpPr>
      <p:sp>
        <p:nvSpPr>
          <p:cNvPr id="7" name="Google Shape;291;g33340718978_3_14">
            <a:extLst>
              <a:ext uri="{FF2B5EF4-FFF2-40B4-BE49-F238E27FC236}">
                <a16:creationId xmlns:a16="http://schemas.microsoft.com/office/drawing/2014/main" id="{DFA91A50-FF35-A321-0734-860528E96847}"/>
              </a:ext>
            </a:extLst>
          </p:cNvPr>
          <p:cNvSpPr txBox="1">
            <a:spLocks noGrp="1"/>
          </p:cNvSpPr>
          <p:nvPr>
            <p:ph type="title"/>
          </p:nvPr>
        </p:nvSpPr>
        <p:spPr>
          <a:xfrm>
            <a:off x="1359424" y="87996"/>
            <a:ext cx="56913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4600"/>
              <a:buFont typeface="Sorts Mill Goudy"/>
              <a:buNone/>
            </a:pPr>
            <a:r>
              <a:rPr lang="en-US" sz="3600">
                <a:latin typeface="Times New Roman"/>
                <a:ea typeface="Times New Roman"/>
                <a:cs typeface="Times New Roman"/>
                <a:sym typeface="Times New Roman"/>
              </a:rPr>
              <a:t>Employee Management:</a:t>
            </a:r>
            <a:endParaRPr sz="3600">
              <a:latin typeface="Times New Roman"/>
              <a:ea typeface="Times New Roman"/>
              <a:cs typeface="Times New Roman"/>
              <a:sym typeface="Times New Roman"/>
            </a:endParaRPr>
          </a:p>
          <a:p>
            <a:pPr marL="0" lvl="0" indent="0" algn="l" rtl="0">
              <a:spcBef>
                <a:spcPts val="0"/>
              </a:spcBef>
              <a:spcAft>
                <a:spcPts val="0"/>
              </a:spcAft>
              <a:buClr>
                <a:schemeClr val="lt2"/>
              </a:buClr>
              <a:buSzPts val="4600"/>
              <a:buFont typeface="Sorts Mill Goudy"/>
              <a:buNone/>
            </a:pPr>
            <a:r>
              <a:rPr lang="en-US" sz="3600">
                <a:latin typeface="Times New Roman"/>
                <a:ea typeface="Times New Roman"/>
                <a:cs typeface="Times New Roman"/>
                <a:sym typeface="Times New Roman"/>
              </a:rPr>
              <a:t>Pay Stub Generation</a:t>
            </a:r>
            <a:endParaRPr sz="3600">
              <a:latin typeface="Times New Roman"/>
              <a:ea typeface="Times New Roman"/>
              <a:cs typeface="Times New Roman"/>
              <a:sym typeface="Times New Roman"/>
            </a:endParaRPr>
          </a:p>
        </p:txBody>
      </p:sp>
      <p:pic>
        <p:nvPicPr>
          <p:cNvPr id="8" name="Google Shape;292;g33340718978_3_14">
            <a:extLst>
              <a:ext uri="{FF2B5EF4-FFF2-40B4-BE49-F238E27FC236}">
                <a16:creationId xmlns:a16="http://schemas.microsoft.com/office/drawing/2014/main" id="{D1175417-DF07-0A0B-DCB2-F497263236E4}"/>
              </a:ext>
            </a:extLst>
          </p:cNvPr>
          <p:cNvPicPr preferRelativeResize="0"/>
          <p:nvPr/>
        </p:nvPicPr>
        <p:blipFill>
          <a:blip r:embed="rId5">
            <a:alphaModFix/>
          </a:blip>
          <a:stretch>
            <a:fillRect/>
          </a:stretch>
        </p:blipFill>
        <p:spPr>
          <a:xfrm>
            <a:off x="7726150" y="16900"/>
            <a:ext cx="4521776" cy="6824200"/>
          </a:xfrm>
          <a:prstGeom prst="rect">
            <a:avLst/>
          </a:prstGeom>
          <a:noFill/>
          <a:ln>
            <a:noFill/>
          </a:ln>
        </p:spPr>
      </p:pic>
      <p:pic>
        <p:nvPicPr>
          <p:cNvPr id="9" name="Google Shape;293;g33340718978_3_14">
            <a:extLst>
              <a:ext uri="{FF2B5EF4-FFF2-40B4-BE49-F238E27FC236}">
                <a16:creationId xmlns:a16="http://schemas.microsoft.com/office/drawing/2014/main" id="{8D725039-B600-6214-4D84-2766F016B3A1}"/>
              </a:ext>
            </a:extLst>
          </p:cNvPr>
          <p:cNvPicPr preferRelativeResize="0"/>
          <p:nvPr/>
        </p:nvPicPr>
        <p:blipFill>
          <a:blip r:embed="rId6">
            <a:alphaModFix/>
          </a:blip>
          <a:stretch>
            <a:fillRect/>
          </a:stretch>
        </p:blipFill>
        <p:spPr>
          <a:xfrm>
            <a:off x="152400" y="1497696"/>
            <a:ext cx="7421350" cy="4272899"/>
          </a:xfrm>
          <a:prstGeom prst="rect">
            <a:avLst/>
          </a:prstGeom>
          <a:noFill/>
          <a:ln>
            <a:noFill/>
          </a:ln>
        </p:spPr>
      </p:pic>
      <p:pic>
        <p:nvPicPr>
          <p:cNvPr id="13" name="Audio 12">
            <a:hlinkClick r:id="" action="ppaction://media"/>
            <a:extLst>
              <a:ext uri="{FF2B5EF4-FFF2-40B4-BE49-F238E27FC236}">
                <a16:creationId xmlns:a16="http://schemas.microsoft.com/office/drawing/2014/main" id="{DEA8B5AC-D7BF-E8C8-D50E-87A9D9B7C5F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1719124"/>
      </p:ext>
    </p:extLst>
  </p:cSld>
  <p:clrMapOvr>
    <a:masterClrMapping/>
  </p:clrMapOvr>
  <mc:AlternateContent xmlns:mc="http://schemas.openxmlformats.org/markup-compatibility/2006">
    <mc:Choice xmlns:p14="http://schemas.microsoft.com/office/powerpoint/2010/main" Requires="p14">
      <p:transition spd="slow" p14:dur="2000" advTm="55190"/>
    </mc:Choice>
    <mc:Fallback>
      <p:transition spd="slow" advTm="55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a:extLst>
            <a:ext uri="{FF2B5EF4-FFF2-40B4-BE49-F238E27FC236}">
              <a16:creationId xmlns:a16="http://schemas.microsoft.com/office/drawing/2014/main" id="{E0E566BC-ADA4-AD0C-9339-F9966D43B455}"/>
            </a:ext>
          </a:extLst>
        </p:cNvPr>
        <p:cNvGrpSpPr/>
        <p:nvPr/>
      </p:nvGrpSpPr>
      <p:grpSpPr>
        <a:xfrm>
          <a:off x="0" y="0"/>
          <a:ext cx="0" cy="0"/>
          <a:chOff x="0" y="0"/>
          <a:chExt cx="0" cy="0"/>
        </a:xfrm>
      </p:grpSpPr>
      <p:sp>
        <p:nvSpPr>
          <p:cNvPr id="4" name="Google Shape;270;g33340718978_1_25">
            <a:extLst>
              <a:ext uri="{FF2B5EF4-FFF2-40B4-BE49-F238E27FC236}">
                <a16:creationId xmlns:a16="http://schemas.microsoft.com/office/drawing/2014/main" id="{98F36E00-D6AD-9D97-596C-D8282D837467}"/>
              </a:ext>
            </a:extLst>
          </p:cNvPr>
          <p:cNvSpPr txBox="1">
            <a:spLocks noGrp="1"/>
          </p:cNvSpPr>
          <p:nvPr>
            <p:ph type="title"/>
          </p:nvPr>
        </p:nvSpPr>
        <p:spPr>
          <a:xfrm>
            <a:off x="1359424" y="87996"/>
            <a:ext cx="56913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a:bodyPr>
          <a:lstStyle/>
          <a:p>
            <a:pPr marL="0" lvl="0" indent="0" algn="l" rtl="0">
              <a:spcBef>
                <a:spcPts val="0"/>
              </a:spcBef>
              <a:spcAft>
                <a:spcPts val="0"/>
              </a:spcAft>
              <a:buClr>
                <a:schemeClr val="lt2"/>
              </a:buClr>
              <a:buSzPts val="4600"/>
              <a:buFont typeface="Sorts Mill Goudy"/>
              <a:buNone/>
            </a:pPr>
            <a:r>
              <a:rPr lang="en-US" sz="3600" dirty="0">
                <a:latin typeface="Times New Roman"/>
                <a:ea typeface="Times New Roman"/>
                <a:cs typeface="Times New Roman"/>
                <a:sym typeface="Times New Roman"/>
              </a:rPr>
              <a:t>Next Steps - Sprint Planning</a:t>
            </a:r>
          </a:p>
        </p:txBody>
      </p:sp>
      <p:sp>
        <p:nvSpPr>
          <p:cNvPr id="5" name="Google Shape;147;p1">
            <a:extLst>
              <a:ext uri="{FF2B5EF4-FFF2-40B4-BE49-F238E27FC236}">
                <a16:creationId xmlns:a16="http://schemas.microsoft.com/office/drawing/2014/main" id="{079A918B-0627-FAC8-868B-583D1A3DC9E3}"/>
              </a:ext>
            </a:extLst>
          </p:cNvPr>
          <p:cNvSpPr txBox="1"/>
          <p:nvPr/>
        </p:nvSpPr>
        <p:spPr>
          <a:xfrm>
            <a:off x="4598265" y="2676203"/>
            <a:ext cx="3697507" cy="108359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chemeClr val="lt2"/>
              </a:buClr>
              <a:buSzPct val="70000"/>
              <a:buFont typeface="Noto Sans Symbols"/>
              <a:buNone/>
            </a:pPr>
            <a:endParaRPr lang="en-US" sz="1600" b="0" i="0" u="none" strike="noStrike" cap="none" dirty="0">
              <a:solidFill>
                <a:schemeClr val="lt1"/>
              </a:solidFill>
              <a:latin typeface="Sorts Mill Goudy"/>
              <a:ea typeface="Sorts Mill Goudy"/>
              <a:cs typeface="Sorts Mill Goudy"/>
              <a:sym typeface="Sorts Mill Goudy"/>
            </a:endParaRPr>
          </a:p>
          <a:p>
            <a:pPr marL="0" marR="0" lvl="0" indent="0" algn="l" rtl="0">
              <a:lnSpc>
                <a:spcPct val="110000"/>
              </a:lnSpc>
              <a:spcBef>
                <a:spcPts val="0"/>
              </a:spcBef>
              <a:spcAft>
                <a:spcPts val="0"/>
              </a:spcAft>
              <a:buClr>
                <a:schemeClr val="lt2"/>
              </a:buClr>
              <a:buSzPct val="70000"/>
              <a:buFont typeface="Noto Sans Symbols"/>
              <a:buNone/>
            </a:pPr>
            <a:r>
              <a:rPr lang="en-US" sz="1600" b="0" i="0" u="none" strike="noStrike" cap="none" dirty="0">
                <a:solidFill>
                  <a:schemeClr val="lt1"/>
                </a:solidFill>
                <a:latin typeface="Sorts Mill Goudy"/>
                <a:ea typeface="Sorts Mill Goudy"/>
                <a:cs typeface="Sorts Mill Goudy"/>
                <a:sym typeface="Sorts Mill Goudy"/>
              </a:rPr>
              <a:t>• Break project into two-week sprints </a:t>
            </a:r>
            <a:endParaRPr sz="1600" b="0" i="0" u="none" strike="noStrike" cap="none" dirty="0">
              <a:solidFill>
                <a:schemeClr val="lt1"/>
              </a:solidFill>
              <a:latin typeface="Sorts Mill Goudy"/>
              <a:ea typeface="Sorts Mill Goudy"/>
              <a:cs typeface="Sorts Mill Goudy"/>
              <a:sym typeface="Sorts Mill Goudy"/>
            </a:endParaRPr>
          </a:p>
        </p:txBody>
      </p:sp>
      <p:sp>
        <p:nvSpPr>
          <p:cNvPr id="6" name="Google Shape;147;p1">
            <a:extLst>
              <a:ext uri="{FF2B5EF4-FFF2-40B4-BE49-F238E27FC236}">
                <a16:creationId xmlns:a16="http://schemas.microsoft.com/office/drawing/2014/main" id="{EFE658F9-EAAC-A4BB-15A2-66BEEF176B0B}"/>
              </a:ext>
            </a:extLst>
          </p:cNvPr>
          <p:cNvSpPr txBox="1"/>
          <p:nvPr/>
        </p:nvSpPr>
        <p:spPr>
          <a:xfrm>
            <a:off x="693469" y="1070811"/>
            <a:ext cx="6602521" cy="19511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marR="0" lvl="0" indent="0" algn="ctr" rtl="0">
              <a:lnSpc>
                <a:spcPct val="110000"/>
              </a:lnSpc>
              <a:spcBef>
                <a:spcPts val="0"/>
              </a:spcBef>
              <a:spcAft>
                <a:spcPts val="0"/>
              </a:spcAft>
              <a:buClr>
                <a:schemeClr val="lt2"/>
              </a:buClr>
              <a:buSzPct val="70000"/>
              <a:buFont typeface="Noto Sans Symbols"/>
              <a:buNone/>
            </a:pPr>
            <a:r>
              <a:rPr lang="en-US" sz="1600" b="0" i="1" u="sng" strike="noStrike" cap="none" dirty="0">
                <a:solidFill>
                  <a:schemeClr val="lt1"/>
                </a:solidFill>
                <a:latin typeface="Sorts Mill Goudy"/>
                <a:ea typeface="Sorts Mill Goudy"/>
                <a:cs typeface="Sorts Mill Goudy"/>
                <a:sym typeface="Sorts Mill Goudy"/>
              </a:rPr>
              <a:t>Sprint Planning Overview</a:t>
            </a:r>
          </a:p>
          <a:p>
            <a:pPr marL="0" marR="0" lvl="0" indent="0" algn="l" rtl="0">
              <a:lnSpc>
                <a:spcPct val="110000"/>
              </a:lnSpc>
              <a:spcBef>
                <a:spcPts val="0"/>
              </a:spcBef>
              <a:spcAft>
                <a:spcPts val="0"/>
              </a:spcAft>
              <a:buClr>
                <a:schemeClr val="lt2"/>
              </a:buClr>
              <a:buSzPct val="70000"/>
              <a:buFont typeface="Noto Sans Symbols"/>
              <a:buNone/>
            </a:pPr>
            <a:endParaRPr lang="en-US" sz="1600" dirty="0">
              <a:solidFill>
                <a:schemeClr val="lt1"/>
              </a:solidFill>
              <a:latin typeface="Sorts Mill Goudy"/>
              <a:ea typeface="Sorts Mill Goudy"/>
              <a:cs typeface="Sorts Mill Goudy"/>
              <a:sym typeface="Sorts Mill Goudy"/>
            </a:endParaRPr>
          </a:p>
          <a:p>
            <a:pPr marL="0" marR="0" lvl="0" indent="0" algn="l" rtl="0">
              <a:lnSpc>
                <a:spcPct val="110000"/>
              </a:lnSpc>
              <a:spcBef>
                <a:spcPts val="0"/>
              </a:spcBef>
              <a:spcAft>
                <a:spcPts val="0"/>
              </a:spcAft>
              <a:buClr>
                <a:schemeClr val="lt2"/>
              </a:buClr>
              <a:buSzPct val="70000"/>
              <a:buFont typeface="Noto Sans Symbols"/>
              <a:buNone/>
            </a:pPr>
            <a:r>
              <a:rPr lang="en-US" b="0" i="0" u="none" strike="noStrike" cap="none" dirty="0">
                <a:solidFill>
                  <a:schemeClr val="lt1"/>
                </a:solidFill>
                <a:latin typeface="Sorts Mill Goudy"/>
                <a:ea typeface="Sorts Mill Goudy"/>
                <a:cs typeface="Sorts Mill Goudy"/>
                <a:sym typeface="Sorts Mill Goudy"/>
              </a:rPr>
              <a:t>The upcoming phase will adopt the Agile Scrum methodology. Work will be structured into short, manageable iterations known as “sprints.” Typically lasting two weeks, each sprint will prioritize and address the most important user stories drawn from the backlog.</a:t>
            </a:r>
          </a:p>
        </p:txBody>
      </p:sp>
      <p:pic>
        <p:nvPicPr>
          <p:cNvPr id="10" name="Picture 4">
            <a:extLst>
              <a:ext uri="{FF2B5EF4-FFF2-40B4-BE49-F238E27FC236}">
                <a16:creationId xmlns:a16="http://schemas.microsoft.com/office/drawing/2014/main" id="{51804BA5-6E61-0057-6112-609C79D505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5954" y="2676203"/>
            <a:ext cx="2986850" cy="2986850"/>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47;p1">
            <a:extLst>
              <a:ext uri="{FF2B5EF4-FFF2-40B4-BE49-F238E27FC236}">
                <a16:creationId xmlns:a16="http://schemas.microsoft.com/office/drawing/2014/main" id="{04AC8CA1-638D-0DD0-3102-CCC67BDBD3E3}"/>
              </a:ext>
            </a:extLst>
          </p:cNvPr>
          <p:cNvSpPr txBox="1"/>
          <p:nvPr/>
        </p:nvSpPr>
        <p:spPr>
          <a:xfrm>
            <a:off x="276043" y="2676203"/>
            <a:ext cx="3374690" cy="108359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chemeClr val="lt2"/>
              </a:buClr>
              <a:buSzPct val="70000"/>
              <a:buFont typeface="Noto Sans Symbols"/>
              <a:buNone/>
            </a:pPr>
            <a:endParaRPr lang="en-US" sz="1600" b="0" i="0" u="none" strike="noStrike" cap="none" dirty="0">
              <a:solidFill>
                <a:schemeClr val="lt1"/>
              </a:solidFill>
              <a:latin typeface="Sorts Mill Goudy"/>
              <a:ea typeface="Sorts Mill Goudy"/>
              <a:cs typeface="Sorts Mill Goudy"/>
              <a:sym typeface="Sorts Mill Goudy"/>
            </a:endParaRPr>
          </a:p>
          <a:p>
            <a:pPr marL="0" marR="0" lvl="0" indent="0" algn="l" rtl="0">
              <a:lnSpc>
                <a:spcPct val="110000"/>
              </a:lnSpc>
              <a:spcBef>
                <a:spcPts val="0"/>
              </a:spcBef>
              <a:spcAft>
                <a:spcPts val="0"/>
              </a:spcAft>
              <a:buClr>
                <a:schemeClr val="lt2"/>
              </a:buClr>
              <a:buSzPct val="70000"/>
              <a:buFont typeface="Noto Sans Symbols"/>
              <a:buNone/>
            </a:pPr>
            <a:r>
              <a:rPr lang="en-US" sz="1600" b="0" i="0" u="none" strike="noStrike" cap="none" dirty="0">
                <a:solidFill>
                  <a:schemeClr val="lt1"/>
                </a:solidFill>
                <a:latin typeface="Sorts Mill Goudy"/>
                <a:ea typeface="Sorts Mill Goudy"/>
                <a:cs typeface="Sorts Mill Goudy"/>
                <a:sym typeface="Sorts Mill Goudy"/>
              </a:rPr>
              <a:t>• Adopt Agile Scrum Methodology  </a:t>
            </a:r>
          </a:p>
          <a:p>
            <a:pPr marL="0" marR="0" lvl="0" indent="0" algn="l" rtl="0">
              <a:lnSpc>
                <a:spcPct val="110000"/>
              </a:lnSpc>
              <a:spcBef>
                <a:spcPts val="0"/>
              </a:spcBef>
              <a:spcAft>
                <a:spcPts val="0"/>
              </a:spcAft>
              <a:buClr>
                <a:schemeClr val="lt2"/>
              </a:buClr>
              <a:buSzPct val="70000"/>
              <a:buFont typeface="Noto Sans Symbols"/>
              <a:buNone/>
            </a:pPr>
            <a:endParaRPr sz="1600" b="0" i="0" u="none" strike="noStrike" cap="none" dirty="0">
              <a:solidFill>
                <a:schemeClr val="lt1"/>
              </a:solidFill>
              <a:latin typeface="Sorts Mill Goudy"/>
              <a:ea typeface="Sorts Mill Goudy"/>
              <a:cs typeface="Sorts Mill Goudy"/>
              <a:sym typeface="Sorts Mill Goudy"/>
            </a:endParaRPr>
          </a:p>
        </p:txBody>
      </p:sp>
      <p:sp>
        <p:nvSpPr>
          <p:cNvPr id="12" name="Google Shape;147;p1">
            <a:extLst>
              <a:ext uri="{FF2B5EF4-FFF2-40B4-BE49-F238E27FC236}">
                <a16:creationId xmlns:a16="http://schemas.microsoft.com/office/drawing/2014/main" id="{26551017-22CE-841C-2511-FDB31BBAD817}"/>
              </a:ext>
            </a:extLst>
          </p:cNvPr>
          <p:cNvSpPr txBox="1"/>
          <p:nvPr/>
        </p:nvSpPr>
        <p:spPr>
          <a:xfrm>
            <a:off x="4604361" y="4823394"/>
            <a:ext cx="3691411" cy="108359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chemeClr val="lt2"/>
              </a:buClr>
              <a:buSzPct val="70000"/>
              <a:buFont typeface="Noto Sans Symbols"/>
              <a:buNone/>
            </a:pPr>
            <a:endParaRPr lang="en-US" sz="1600" b="0" i="0" u="none" strike="noStrike" cap="none" dirty="0">
              <a:solidFill>
                <a:schemeClr val="lt1"/>
              </a:solidFill>
              <a:latin typeface="Sorts Mill Goudy"/>
              <a:ea typeface="Sorts Mill Goudy"/>
              <a:cs typeface="Sorts Mill Goudy"/>
              <a:sym typeface="Sorts Mill Goudy"/>
            </a:endParaRPr>
          </a:p>
          <a:p>
            <a:pPr marL="0" marR="0" lvl="0" indent="0" algn="l" rtl="0">
              <a:lnSpc>
                <a:spcPct val="110000"/>
              </a:lnSpc>
              <a:spcBef>
                <a:spcPts val="0"/>
              </a:spcBef>
              <a:spcAft>
                <a:spcPts val="0"/>
              </a:spcAft>
              <a:buClr>
                <a:schemeClr val="lt2"/>
              </a:buClr>
              <a:buSzPct val="70000"/>
              <a:buFont typeface="Noto Sans Symbols"/>
              <a:buNone/>
            </a:pPr>
            <a:r>
              <a:rPr lang="en-US" sz="1600" b="0" i="0" u="none" strike="noStrike" cap="none" dirty="0">
                <a:solidFill>
                  <a:schemeClr val="lt1"/>
                </a:solidFill>
                <a:latin typeface="Sorts Mill Goudy"/>
                <a:ea typeface="Sorts Mill Goudy"/>
                <a:cs typeface="Sorts Mill Goudy"/>
                <a:sym typeface="Sorts Mill Goudy"/>
              </a:rPr>
              <a:t>• Regular reviews &amp; feedback after      each sprint</a:t>
            </a:r>
          </a:p>
          <a:p>
            <a:pPr marL="0" marR="0" lvl="0" indent="0" algn="l" rtl="0">
              <a:lnSpc>
                <a:spcPct val="110000"/>
              </a:lnSpc>
              <a:spcBef>
                <a:spcPts val="0"/>
              </a:spcBef>
              <a:spcAft>
                <a:spcPts val="0"/>
              </a:spcAft>
              <a:buClr>
                <a:schemeClr val="lt2"/>
              </a:buClr>
              <a:buSzPct val="70000"/>
              <a:buFont typeface="Noto Sans Symbols"/>
              <a:buNone/>
            </a:pPr>
            <a:endParaRPr sz="1600" b="0" i="0" u="none" strike="noStrike" cap="none" dirty="0">
              <a:solidFill>
                <a:schemeClr val="lt1"/>
              </a:solidFill>
              <a:latin typeface="Sorts Mill Goudy"/>
              <a:ea typeface="Sorts Mill Goudy"/>
              <a:cs typeface="Sorts Mill Goudy"/>
              <a:sym typeface="Sorts Mill Goudy"/>
            </a:endParaRPr>
          </a:p>
        </p:txBody>
      </p:sp>
      <p:sp>
        <p:nvSpPr>
          <p:cNvPr id="13" name="Google Shape;147;p1">
            <a:extLst>
              <a:ext uri="{FF2B5EF4-FFF2-40B4-BE49-F238E27FC236}">
                <a16:creationId xmlns:a16="http://schemas.microsoft.com/office/drawing/2014/main" id="{F536D476-9686-48BE-7674-D5D7E2F5EFE3}"/>
              </a:ext>
            </a:extLst>
          </p:cNvPr>
          <p:cNvSpPr txBox="1"/>
          <p:nvPr/>
        </p:nvSpPr>
        <p:spPr>
          <a:xfrm>
            <a:off x="372726" y="4895147"/>
            <a:ext cx="3374690" cy="108359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marR="0" lvl="0" indent="0" algn="l" rtl="0">
              <a:lnSpc>
                <a:spcPct val="110000"/>
              </a:lnSpc>
              <a:spcBef>
                <a:spcPts val="0"/>
              </a:spcBef>
              <a:spcAft>
                <a:spcPts val="0"/>
              </a:spcAft>
              <a:buClr>
                <a:schemeClr val="lt2"/>
              </a:buClr>
              <a:buSzPct val="70000"/>
              <a:buFont typeface="Noto Sans Symbols"/>
              <a:buNone/>
            </a:pPr>
            <a:endParaRPr lang="en-US" sz="1600" b="0" i="0" u="none" strike="noStrike" cap="none" dirty="0">
              <a:solidFill>
                <a:schemeClr val="lt1"/>
              </a:solidFill>
              <a:latin typeface="Sorts Mill Goudy"/>
              <a:ea typeface="Sorts Mill Goudy"/>
              <a:cs typeface="Sorts Mill Goudy"/>
              <a:sym typeface="Sorts Mill Goudy"/>
            </a:endParaRPr>
          </a:p>
          <a:p>
            <a:pPr marL="0" marR="0" lvl="0" indent="0" algn="l" rtl="0">
              <a:lnSpc>
                <a:spcPct val="110000"/>
              </a:lnSpc>
              <a:spcBef>
                <a:spcPts val="0"/>
              </a:spcBef>
              <a:spcAft>
                <a:spcPts val="0"/>
              </a:spcAft>
              <a:buClr>
                <a:schemeClr val="lt2"/>
              </a:buClr>
              <a:buSzPct val="70000"/>
              <a:buFont typeface="Noto Sans Symbols"/>
              <a:buNone/>
            </a:pPr>
            <a:r>
              <a:rPr lang="en-US" sz="1600" b="0" i="0" u="none" strike="noStrike" cap="none" dirty="0">
                <a:solidFill>
                  <a:schemeClr val="lt1"/>
                </a:solidFill>
                <a:latin typeface="Sorts Mill Goudy"/>
                <a:ea typeface="Sorts Mill Goudy"/>
                <a:cs typeface="Sorts Mill Goudy"/>
                <a:sym typeface="Sorts Mill Goudy"/>
              </a:rPr>
              <a:t>• Prioritize tasks based on user value </a:t>
            </a:r>
            <a:endParaRPr sz="1600" b="0" i="0" u="none" strike="noStrike" cap="none" dirty="0">
              <a:solidFill>
                <a:schemeClr val="lt1"/>
              </a:solidFill>
              <a:latin typeface="Sorts Mill Goudy"/>
              <a:ea typeface="Sorts Mill Goudy"/>
              <a:cs typeface="Sorts Mill Goudy"/>
              <a:sym typeface="Sorts Mill Goudy"/>
            </a:endParaRPr>
          </a:p>
        </p:txBody>
      </p:sp>
      <p:pic>
        <p:nvPicPr>
          <p:cNvPr id="14" name="Google Shape;154;p2">
            <a:extLst>
              <a:ext uri="{FF2B5EF4-FFF2-40B4-BE49-F238E27FC236}">
                <a16:creationId xmlns:a16="http://schemas.microsoft.com/office/drawing/2014/main" id="{DDA1C2EA-93BC-56C6-267D-FBE3C90A0890}"/>
              </a:ext>
            </a:extLst>
          </p:cNvPr>
          <p:cNvPicPr preferRelativeResize="0"/>
          <p:nvPr/>
        </p:nvPicPr>
        <p:blipFill rotWithShape="1">
          <a:blip r:embed="rId6">
            <a:alphaModFix amt="50000"/>
          </a:blip>
          <a:srcRect l="21460" r="18526"/>
          <a:stretch/>
        </p:blipFill>
        <p:spPr>
          <a:xfrm>
            <a:off x="8076175" y="0"/>
            <a:ext cx="4115825" cy="6857999"/>
          </a:xfrm>
          <a:prstGeom prst="rect">
            <a:avLst/>
          </a:prstGeom>
          <a:noFill/>
          <a:ln>
            <a:noFill/>
          </a:ln>
        </p:spPr>
      </p:pic>
      <p:pic>
        <p:nvPicPr>
          <p:cNvPr id="17" name="Audio 16">
            <a:hlinkClick r:id="" action="ppaction://media"/>
            <a:extLst>
              <a:ext uri="{FF2B5EF4-FFF2-40B4-BE49-F238E27FC236}">
                <a16:creationId xmlns:a16="http://schemas.microsoft.com/office/drawing/2014/main" id="{C5E6434E-090E-DFB6-9A44-35797581E5B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3743034"/>
      </p:ext>
    </p:extLst>
  </p:cSld>
  <p:clrMapOvr>
    <a:masterClrMapping/>
  </p:clrMapOvr>
  <mc:AlternateContent xmlns:mc="http://schemas.openxmlformats.org/markup-compatibility/2006">
    <mc:Choice xmlns:p14="http://schemas.microsoft.com/office/powerpoint/2010/main" Requires="p14">
      <p:transition spd="slow" p14:dur="2000" advTm="56159"/>
    </mc:Choice>
    <mc:Fallback>
      <p:transition spd="slow" advTm="561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a:extLst>
            <a:ext uri="{FF2B5EF4-FFF2-40B4-BE49-F238E27FC236}">
              <a16:creationId xmlns:a16="http://schemas.microsoft.com/office/drawing/2014/main" id="{E17FB9A6-5F4D-D6BF-ADF1-CF414CBDED0E}"/>
            </a:ext>
          </a:extLst>
        </p:cNvPr>
        <p:cNvGrpSpPr/>
        <p:nvPr/>
      </p:nvGrpSpPr>
      <p:grpSpPr>
        <a:xfrm>
          <a:off x="0" y="0"/>
          <a:ext cx="0" cy="0"/>
          <a:chOff x="0" y="0"/>
          <a:chExt cx="0" cy="0"/>
        </a:xfrm>
      </p:grpSpPr>
      <p:sp>
        <p:nvSpPr>
          <p:cNvPr id="3" name="Google Shape;270;g33340718978_1_25">
            <a:extLst>
              <a:ext uri="{FF2B5EF4-FFF2-40B4-BE49-F238E27FC236}">
                <a16:creationId xmlns:a16="http://schemas.microsoft.com/office/drawing/2014/main" id="{9A94114F-9621-465A-A92E-2E3D805072D0}"/>
              </a:ext>
            </a:extLst>
          </p:cNvPr>
          <p:cNvSpPr txBox="1">
            <a:spLocks noGrp="1"/>
          </p:cNvSpPr>
          <p:nvPr>
            <p:ph type="title"/>
          </p:nvPr>
        </p:nvSpPr>
        <p:spPr>
          <a:xfrm>
            <a:off x="1359424" y="87996"/>
            <a:ext cx="5691300" cy="1257300"/>
          </a:xfrm>
          <a:prstGeom prst="rect">
            <a:avLst/>
          </a:prstGeom>
          <a:noFill/>
          <a:ln>
            <a:noFill/>
          </a:ln>
          <a:effectLst>
            <a:outerShdw blurRad="25400">
              <a:srgbClr val="000000">
                <a:alpha val="45880"/>
              </a:srgbClr>
            </a:outerShdw>
          </a:effectLst>
        </p:spPr>
        <p:txBody>
          <a:bodyPr spcFirstLastPara="1" wrap="square" lIns="91425" tIns="45700" rIns="91425" bIns="45700" anchor="ctr" anchorCtr="0">
            <a:normAutofit/>
          </a:bodyPr>
          <a:lstStyle/>
          <a:p>
            <a:pPr marL="0" lvl="0" indent="0" rtl="0">
              <a:spcBef>
                <a:spcPts val="0"/>
              </a:spcBef>
              <a:spcAft>
                <a:spcPts val="0"/>
              </a:spcAft>
              <a:buClr>
                <a:schemeClr val="lt2"/>
              </a:buClr>
              <a:buSzPts val="4600"/>
              <a:buFont typeface="Sorts Mill Goudy"/>
              <a:buNone/>
            </a:pPr>
            <a:r>
              <a:rPr lang="en-US" sz="3600" dirty="0">
                <a:latin typeface="Times New Roman"/>
                <a:ea typeface="Times New Roman"/>
                <a:cs typeface="Times New Roman"/>
                <a:sym typeface="Times New Roman"/>
              </a:rPr>
              <a:t>Project Backlog</a:t>
            </a:r>
          </a:p>
        </p:txBody>
      </p:sp>
      <p:sp>
        <p:nvSpPr>
          <p:cNvPr id="7" name="Google Shape;147;p1">
            <a:extLst>
              <a:ext uri="{FF2B5EF4-FFF2-40B4-BE49-F238E27FC236}">
                <a16:creationId xmlns:a16="http://schemas.microsoft.com/office/drawing/2014/main" id="{7D70FB92-59E5-9F05-788A-F48355A82540}"/>
              </a:ext>
            </a:extLst>
          </p:cNvPr>
          <p:cNvSpPr txBox="1"/>
          <p:nvPr/>
        </p:nvSpPr>
        <p:spPr>
          <a:xfrm>
            <a:off x="14972" y="2128780"/>
            <a:ext cx="2185892" cy="357682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285750" marR="0" lvl="0" indent="-285750" algn="ctr" rtl="0">
              <a:spcBef>
                <a:spcPts val="0"/>
              </a:spcBef>
              <a:spcAft>
                <a:spcPts val="0"/>
              </a:spcAft>
              <a:buClr>
                <a:schemeClr val="lt2"/>
              </a:buClr>
              <a:buSzPct val="70000"/>
              <a:buFont typeface="Wingdings" panose="05000000000000000000" pitchFamily="2" charset="2"/>
              <a:buChar char="§"/>
            </a:pPr>
            <a:endParaRPr lang="en-US" sz="1300" dirty="0">
              <a:solidFill>
                <a:schemeClr val="lt1"/>
              </a:solidFill>
              <a:latin typeface="Sorts Mill Goudy"/>
              <a:ea typeface="Sorts Mill Goudy"/>
              <a:cs typeface="Sorts Mill Goudy"/>
              <a:sym typeface="Sorts Mill Goudy"/>
            </a:endParaRPr>
          </a:p>
          <a:p>
            <a:pPr marL="285750" marR="0" lvl="0" indent="-285750" algn="l" rtl="0">
              <a:lnSpc>
                <a:spcPct val="110000"/>
              </a:lnSpc>
              <a:spcBef>
                <a:spcPts val="0"/>
              </a:spcBef>
              <a:spcAft>
                <a:spcPts val="0"/>
              </a:spcAft>
              <a:buClr>
                <a:schemeClr val="lt2"/>
              </a:buClr>
              <a:buSzPct val="70000"/>
              <a:buFont typeface="Wingdings" panose="05000000000000000000" pitchFamily="2" charset="2"/>
              <a:buChar char="§"/>
            </a:pPr>
            <a:r>
              <a:rPr lang="en-US" sz="1300" b="0" i="0" u="none" strike="noStrike" cap="none" dirty="0">
                <a:solidFill>
                  <a:schemeClr val="lt1"/>
                </a:solidFill>
                <a:latin typeface="Sorts Mill Goudy"/>
                <a:ea typeface="Sorts Mill Goudy"/>
                <a:cs typeface="Sorts Mill Goudy"/>
                <a:sym typeface="Sorts Mill Goudy"/>
              </a:rPr>
              <a:t>Clearly defined user stories listed in our GitHub repository .</a:t>
            </a:r>
          </a:p>
          <a:p>
            <a:pPr marL="285750" marR="0" lvl="0" indent="-285750" algn="l" rtl="0">
              <a:lnSpc>
                <a:spcPct val="110000"/>
              </a:lnSpc>
              <a:spcBef>
                <a:spcPts val="0"/>
              </a:spcBef>
              <a:spcAft>
                <a:spcPts val="0"/>
              </a:spcAft>
              <a:buClr>
                <a:schemeClr val="lt2"/>
              </a:buClr>
              <a:buSzPct val="70000"/>
              <a:buFont typeface="Wingdings" panose="05000000000000000000" pitchFamily="2" charset="2"/>
              <a:buChar char="§"/>
            </a:pPr>
            <a:endParaRPr lang="en-US" sz="1300" dirty="0">
              <a:solidFill>
                <a:schemeClr val="lt1"/>
              </a:solidFill>
              <a:latin typeface="Sorts Mill Goudy"/>
              <a:ea typeface="Sorts Mill Goudy"/>
              <a:cs typeface="Sorts Mill Goudy"/>
              <a:sym typeface="Sorts Mill Goudy"/>
            </a:endParaRPr>
          </a:p>
          <a:p>
            <a:pPr marL="285750" indent="-285750">
              <a:lnSpc>
                <a:spcPct val="110000"/>
              </a:lnSpc>
              <a:buClr>
                <a:schemeClr val="lt2"/>
              </a:buClr>
              <a:buSzPct val="70000"/>
              <a:buFont typeface="Wingdings" panose="05000000000000000000" pitchFamily="2" charset="2"/>
              <a:buChar char="§"/>
            </a:pPr>
            <a:r>
              <a:rPr lang="en-US" sz="1300" b="0" i="0" u="none" strike="noStrike" cap="none" dirty="0">
                <a:solidFill>
                  <a:schemeClr val="lt1"/>
                </a:solidFill>
                <a:latin typeface="Sorts Mill Goudy"/>
                <a:ea typeface="Sorts Mill Goudy"/>
                <a:cs typeface="Sorts Mill Goudy"/>
                <a:sym typeface="Sorts Mill Goudy"/>
              </a:rPr>
              <a:t>Continuous monitoring and adjustments ensure we deliver the most value each cycle.</a:t>
            </a:r>
          </a:p>
          <a:p>
            <a:pPr marL="285750" marR="0" lvl="0" indent="-285750" algn="l" rtl="0">
              <a:lnSpc>
                <a:spcPct val="110000"/>
              </a:lnSpc>
              <a:spcBef>
                <a:spcPts val="0"/>
              </a:spcBef>
              <a:spcAft>
                <a:spcPts val="0"/>
              </a:spcAft>
              <a:buClr>
                <a:schemeClr val="lt2"/>
              </a:buClr>
              <a:buSzPct val="70000"/>
              <a:buFont typeface="Wingdings" panose="05000000000000000000" pitchFamily="2" charset="2"/>
              <a:buChar char="§"/>
            </a:pPr>
            <a:endParaRPr lang="en-US" sz="1300" b="0" i="0" u="none" strike="noStrike" cap="none" dirty="0">
              <a:solidFill>
                <a:schemeClr val="lt1"/>
              </a:solidFill>
              <a:latin typeface="Sorts Mill Goudy"/>
              <a:ea typeface="Sorts Mill Goudy"/>
              <a:cs typeface="Sorts Mill Goudy"/>
              <a:sym typeface="Sorts Mill Goudy"/>
            </a:endParaRPr>
          </a:p>
        </p:txBody>
      </p:sp>
      <p:sp>
        <p:nvSpPr>
          <p:cNvPr id="8" name="Google Shape;147;p1">
            <a:extLst>
              <a:ext uri="{FF2B5EF4-FFF2-40B4-BE49-F238E27FC236}">
                <a16:creationId xmlns:a16="http://schemas.microsoft.com/office/drawing/2014/main" id="{B181B3BB-A33B-2CF7-64C1-FBDDB8B24EBF}"/>
              </a:ext>
            </a:extLst>
          </p:cNvPr>
          <p:cNvSpPr txBox="1"/>
          <p:nvPr/>
        </p:nvSpPr>
        <p:spPr>
          <a:xfrm>
            <a:off x="2948656" y="1345296"/>
            <a:ext cx="1895144" cy="35379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marR="0" lvl="0" indent="0" algn="ctr" rtl="0">
              <a:spcBef>
                <a:spcPts val="0"/>
              </a:spcBef>
              <a:spcAft>
                <a:spcPts val="0"/>
              </a:spcAft>
              <a:buClr>
                <a:schemeClr val="lt2"/>
              </a:buClr>
              <a:buSzPct val="70000"/>
              <a:buFont typeface="Noto Sans Symbols"/>
              <a:buNone/>
            </a:pPr>
            <a:r>
              <a:rPr lang="en-US" sz="1600" b="0" i="1" u="sng" strike="noStrike" cap="none" dirty="0">
                <a:solidFill>
                  <a:schemeClr val="lt1"/>
                </a:solidFill>
                <a:latin typeface="Sorts Mill Goudy"/>
                <a:ea typeface="Sorts Mill Goudy"/>
                <a:cs typeface="Sorts Mill Goudy"/>
                <a:sym typeface="Sorts Mill Goudy"/>
              </a:rPr>
              <a:t>Backlog Highlights</a:t>
            </a:r>
          </a:p>
        </p:txBody>
      </p:sp>
      <p:sp>
        <p:nvSpPr>
          <p:cNvPr id="9" name="Google Shape;147;p1">
            <a:extLst>
              <a:ext uri="{FF2B5EF4-FFF2-40B4-BE49-F238E27FC236}">
                <a16:creationId xmlns:a16="http://schemas.microsoft.com/office/drawing/2014/main" id="{D23BD1A0-5E34-B41E-EFA9-16821B9DA7AC}"/>
              </a:ext>
            </a:extLst>
          </p:cNvPr>
          <p:cNvSpPr txBox="1"/>
          <p:nvPr/>
        </p:nvSpPr>
        <p:spPr>
          <a:xfrm>
            <a:off x="5698720" y="2128780"/>
            <a:ext cx="2523974" cy="3622796"/>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285750" marR="0" lvl="0" indent="-285750" algn="ctr" rtl="0">
              <a:spcBef>
                <a:spcPts val="0"/>
              </a:spcBef>
              <a:spcAft>
                <a:spcPts val="0"/>
              </a:spcAft>
              <a:buClr>
                <a:schemeClr val="lt2"/>
              </a:buClr>
              <a:buSzPct val="70000"/>
              <a:buFont typeface="Wingdings" panose="05000000000000000000" pitchFamily="2" charset="2"/>
              <a:buChar char="§"/>
            </a:pPr>
            <a:endParaRPr lang="en-US" sz="1300" dirty="0">
              <a:solidFill>
                <a:schemeClr val="lt1"/>
              </a:solidFill>
              <a:latin typeface="Sorts Mill Goudy"/>
              <a:ea typeface="Sorts Mill Goudy"/>
              <a:cs typeface="Sorts Mill Goudy"/>
              <a:sym typeface="Sorts Mill Goudy"/>
            </a:endParaRPr>
          </a:p>
          <a:p>
            <a:pPr marL="285750" marR="0" lvl="0" indent="-285750" algn="l" rtl="0">
              <a:lnSpc>
                <a:spcPct val="110000"/>
              </a:lnSpc>
              <a:spcBef>
                <a:spcPts val="0"/>
              </a:spcBef>
              <a:spcAft>
                <a:spcPts val="0"/>
              </a:spcAft>
              <a:buClr>
                <a:schemeClr val="lt2"/>
              </a:buClr>
              <a:buSzPct val="70000"/>
              <a:buFont typeface="Wingdings" panose="05000000000000000000" pitchFamily="2" charset="2"/>
              <a:buChar char="§"/>
            </a:pPr>
            <a:endParaRPr lang="en-US" sz="1300" b="0" i="0" u="none" strike="noStrike" cap="none" dirty="0">
              <a:solidFill>
                <a:schemeClr val="lt1"/>
              </a:solidFill>
              <a:latin typeface="Sorts Mill Goudy"/>
              <a:ea typeface="Sorts Mill Goudy"/>
              <a:cs typeface="Sorts Mill Goudy"/>
              <a:sym typeface="Sorts Mill Goudy"/>
            </a:endParaRPr>
          </a:p>
          <a:p>
            <a:pPr marL="285750" marR="0" lvl="0" indent="-285750" algn="l" rtl="0">
              <a:lnSpc>
                <a:spcPct val="110000"/>
              </a:lnSpc>
              <a:spcBef>
                <a:spcPts val="0"/>
              </a:spcBef>
              <a:spcAft>
                <a:spcPts val="0"/>
              </a:spcAft>
              <a:buClr>
                <a:schemeClr val="lt2"/>
              </a:buClr>
              <a:buSzPct val="70000"/>
              <a:buFont typeface="Wingdings" panose="05000000000000000000" pitchFamily="2" charset="2"/>
              <a:buChar char="§"/>
            </a:pPr>
            <a:r>
              <a:rPr lang="en-US" sz="1300" b="0" i="0" u="none" strike="noStrike" cap="none" dirty="0">
                <a:solidFill>
                  <a:schemeClr val="lt1"/>
                </a:solidFill>
                <a:latin typeface="Sorts Mill Goudy"/>
                <a:ea typeface="Sorts Mill Goudy"/>
                <a:cs typeface="Sorts Mill Goudy"/>
                <a:sym typeface="Sorts Mill Goudy"/>
              </a:rPr>
              <a:t>Stories grouped by feature</a:t>
            </a:r>
          </a:p>
          <a:p>
            <a:pPr marL="285750" marR="0" lvl="0" indent="-285750" algn="l" rtl="0">
              <a:lnSpc>
                <a:spcPct val="110000"/>
              </a:lnSpc>
              <a:spcBef>
                <a:spcPts val="0"/>
              </a:spcBef>
              <a:spcAft>
                <a:spcPts val="0"/>
              </a:spcAft>
              <a:buClr>
                <a:schemeClr val="lt2"/>
              </a:buClr>
              <a:buSzPct val="70000"/>
              <a:buFont typeface="Wingdings" panose="05000000000000000000" pitchFamily="2" charset="2"/>
              <a:buChar char="§"/>
            </a:pPr>
            <a:endParaRPr lang="en-US" sz="1300" b="0" i="0" u="none" strike="noStrike" cap="none" dirty="0">
              <a:solidFill>
                <a:schemeClr val="lt1"/>
              </a:solidFill>
              <a:latin typeface="Sorts Mill Goudy"/>
              <a:ea typeface="Sorts Mill Goudy"/>
              <a:cs typeface="Sorts Mill Goudy"/>
              <a:sym typeface="Sorts Mill Goudy"/>
            </a:endParaRPr>
          </a:p>
          <a:p>
            <a:pPr marL="285750" marR="0" lvl="0" indent="-285750" algn="l" rtl="0">
              <a:lnSpc>
                <a:spcPct val="110000"/>
              </a:lnSpc>
              <a:spcBef>
                <a:spcPts val="0"/>
              </a:spcBef>
              <a:spcAft>
                <a:spcPts val="0"/>
              </a:spcAft>
              <a:buClr>
                <a:schemeClr val="lt2"/>
              </a:buClr>
              <a:buSzPct val="70000"/>
              <a:buFont typeface="Wingdings" panose="05000000000000000000" pitchFamily="2" charset="2"/>
              <a:buChar char="§"/>
            </a:pPr>
            <a:r>
              <a:rPr lang="en-US" sz="1300" b="0" i="0" u="none" strike="noStrike" cap="none" dirty="0">
                <a:solidFill>
                  <a:schemeClr val="lt1"/>
                </a:solidFill>
                <a:latin typeface="Sorts Mill Goudy"/>
                <a:ea typeface="Sorts Mill Goudy"/>
                <a:cs typeface="Sorts Mill Goudy"/>
                <a:sym typeface="Sorts Mill Goudy"/>
              </a:rPr>
              <a:t>User testing and feedback sessions scheduled periodically for refinement.</a:t>
            </a:r>
          </a:p>
        </p:txBody>
      </p:sp>
      <p:pic>
        <p:nvPicPr>
          <p:cNvPr id="15" name="Picture 14">
            <a:extLst>
              <a:ext uri="{FF2B5EF4-FFF2-40B4-BE49-F238E27FC236}">
                <a16:creationId xmlns:a16="http://schemas.microsoft.com/office/drawing/2014/main" id="{5AB0F1AF-103C-E82C-C23F-D1FF4216119C}"/>
              </a:ext>
            </a:extLst>
          </p:cNvPr>
          <p:cNvPicPr>
            <a:picLocks noChangeAspect="1"/>
          </p:cNvPicPr>
          <p:nvPr/>
        </p:nvPicPr>
        <p:blipFill>
          <a:blip r:embed="rId5"/>
          <a:stretch>
            <a:fillRect/>
          </a:stretch>
        </p:blipFill>
        <p:spPr>
          <a:xfrm>
            <a:off x="2200863" y="1903911"/>
            <a:ext cx="3497857" cy="4866093"/>
          </a:xfrm>
          <a:prstGeom prst="rect">
            <a:avLst/>
          </a:prstGeom>
        </p:spPr>
      </p:pic>
      <p:pic>
        <p:nvPicPr>
          <p:cNvPr id="16" name="Google Shape;154;p2">
            <a:extLst>
              <a:ext uri="{FF2B5EF4-FFF2-40B4-BE49-F238E27FC236}">
                <a16:creationId xmlns:a16="http://schemas.microsoft.com/office/drawing/2014/main" id="{421D93EE-DC2C-98E4-E140-723C8A30B120}"/>
              </a:ext>
            </a:extLst>
          </p:cNvPr>
          <p:cNvPicPr preferRelativeResize="0"/>
          <p:nvPr/>
        </p:nvPicPr>
        <p:blipFill rotWithShape="1">
          <a:blip r:embed="rId6">
            <a:alphaModFix amt="50000"/>
          </a:blip>
          <a:srcRect l="21460" r="18526"/>
          <a:stretch/>
        </p:blipFill>
        <p:spPr>
          <a:xfrm>
            <a:off x="8076175" y="0"/>
            <a:ext cx="4115825" cy="6857999"/>
          </a:xfrm>
          <a:prstGeom prst="rect">
            <a:avLst/>
          </a:prstGeom>
          <a:noFill/>
          <a:ln>
            <a:noFill/>
          </a:ln>
        </p:spPr>
      </p:pic>
      <p:pic>
        <p:nvPicPr>
          <p:cNvPr id="18" name="Audio 17">
            <a:hlinkClick r:id="" action="ppaction://media"/>
            <a:extLst>
              <a:ext uri="{FF2B5EF4-FFF2-40B4-BE49-F238E27FC236}">
                <a16:creationId xmlns:a16="http://schemas.microsoft.com/office/drawing/2014/main" id="{22C973E9-876A-6B3C-68F2-8A937D44015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59983978"/>
      </p:ext>
    </p:extLst>
  </p:cSld>
  <p:clrMapOvr>
    <a:masterClrMapping/>
  </p:clrMapOvr>
  <mc:AlternateContent xmlns:mc="http://schemas.openxmlformats.org/markup-compatibility/2006">
    <mc:Choice xmlns:p14="http://schemas.microsoft.com/office/powerpoint/2010/main" Requires="p14">
      <p:transition spd="slow" p14:dur="2000" advTm="80679"/>
    </mc:Choice>
    <mc:Fallback>
      <p:transition spd="slow" advTm="80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7">
          <a:extLst>
            <a:ext uri="{FF2B5EF4-FFF2-40B4-BE49-F238E27FC236}">
              <a16:creationId xmlns:a16="http://schemas.microsoft.com/office/drawing/2014/main" id="{64F40147-0E7C-F103-9A99-5D9739DCF635}"/>
            </a:ext>
          </a:extLst>
        </p:cNvPr>
        <p:cNvGrpSpPr/>
        <p:nvPr/>
      </p:nvGrpSpPr>
      <p:grpSpPr>
        <a:xfrm>
          <a:off x="0" y="0"/>
          <a:ext cx="0" cy="0"/>
          <a:chOff x="0" y="0"/>
          <a:chExt cx="0" cy="0"/>
        </a:xfrm>
      </p:grpSpPr>
      <p:sp>
        <p:nvSpPr>
          <p:cNvPr id="378" name="Google Shape;378;p54">
            <a:extLst>
              <a:ext uri="{FF2B5EF4-FFF2-40B4-BE49-F238E27FC236}">
                <a16:creationId xmlns:a16="http://schemas.microsoft.com/office/drawing/2014/main" id="{E1905107-C630-7206-8F45-8449B9740299}"/>
              </a:ext>
            </a:extLst>
          </p:cNvPr>
          <p:cNvSpPr txBox="1">
            <a:spLocks noGrp="1"/>
          </p:cNvSpPr>
          <p:nvPr>
            <p:ph type="title"/>
          </p:nvPr>
        </p:nvSpPr>
        <p:spPr>
          <a:xfrm>
            <a:off x="1338450" y="119450"/>
            <a:ext cx="69036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marL="0" lvl="0" indent="0" algn="l">
              <a:lnSpc>
                <a:spcPct val="90000"/>
              </a:lnSpc>
              <a:spcBef>
                <a:spcPts val="0"/>
              </a:spcBef>
              <a:spcAft>
                <a:spcPts val="0"/>
              </a:spcAft>
              <a:buNone/>
            </a:pPr>
            <a:r>
              <a:rPr lang="en-US" sz="3600">
                <a:latin typeface="Times New Roman"/>
                <a:cs typeface="Times New Roman"/>
                <a:sym typeface="Times New Roman"/>
              </a:rPr>
              <a:t>Milestones</a:t>
            </a:r>
            <a:endParaRPr lang="en-US"/>
          </a:p>
        </p:txBody>
      </p:sp>
      <p:pic>
        <p:nvPicPr>
          <p:cNvPr id="379" name="Google Shape;379;p54">
            <a:extLst>
              <a:ext uri="{FF2B5EF4-FFF2-40B4-BE49-F238E27FC236}">
                <a16:creationId xmlns:a16="http://schemas.microsoft.com/office/drawing/2014/main" id="{81C10586-C7E8-AC60-EA66-7022B1BA3555}"/>
              </a:ext>
            </a:extLst>
          </p:cNvPr>
          <p:cNvPicPr preferRelativeResize="0">
            <a:picLocks noGrp="1"/>
          </p:cNvPicPr>
          <p:nvPr>
            <p:ph type="body" idx="1"/>
          </p:nvPr>
        </p:nvPicPr>
        <p:blipFill rotWithShape="1">
          <a:blip r:embed="rId5">
            <a:alphaModFix amt="50000"/>
          </a:blip>
          <a:srcRect l="12126" r="12124"/>
          <a:stretch/>
        </p:blipFill>
        <p:spPr>
          <a:xfrm>
            <a:off x="8295773" y="0"/>
            <a:ext cx="3896100" cy="6858000"/>
          </a:xfrm>
          <a:prstGeom prst="rect">
            <a:avLst/>
          </a:prstGeom>
          <a:noFill/>
          <a:ln>
            <a:noFill/>
          </a:ln>
          <a:effectLst>
            <a:outerShdw blurRad="25400">
              <a:srgbClr val="000000">
                <a:alpha val="45098"/>
              </a:srgbClr>
            </a:outerShdw>
          </a:effectLst>
        </p:spPr>
      </p:pic>
      <p:sp>
        <p:nvSpPr>
          <p:cNvPr id="3" name="Google Shape;378;p54">
            <a:extLst>
              <a:ext uri="{FF2B5EF4-FFF2-40B4-BE49-F238E27FC236}">
                <a16:creationId xmlns:a16="http://schemas.microsoft.com/office/drawing/2014/main" id="{0905832F-B246-DCD6-3726-1FC24B7CB432}"/>
              </a:ext>
            </a:extLst>
          </p:cNvPr>
          <p:cNvSpPr txBox="1">
            <a:spLocks/>
          </p:cNvSpPr>
          <p:nvPr/>
        </p:nvSpPr>
        <p:spPr>
          <a:xfrm>
            <a:off x="451759" y="1211980"/>
            <a:ext cx="10106821" cy="5383608"/>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2"/>
              </a:buClr>
              <a:buSzPts val="1800"/>
              <a:buFont typeface="Sorts Mill Goudy"/>
              <a:buNone/>
              <a:defRPr sz="4600" b="0" i="0" u="none" strike="noStrike" cap="none">
                <a:solidFill>
                  <a:schemeClr val="lt2"/>
                </a:solidFill>
                <a:latin typeface="Sorts Mill Goudy"/>
                <a:ea typeface="Sorts Mill Goudy"/>
                <a:cs typeface="Sorts Mill Goudy"/>
                <a:sym typeface="Sorts Mill Goud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marL="571500" indent="-571500" algn="l">
              <a:buFont typeface="Arial"/>
              <a:buChar char="•"/>
            </a:pPr>
            <a:r>
              <a:rPr lang="en-US" sz="4000">
                <a:latin typeface="Times New Roman"/>
                <a:cs typeface="Times New Roman"/>
              </a:rPr>
              <a:t>Menu Management </a:t>
            </a:r>
            <a:endParaRPr lang="en-US" sz="4000"/>
          </a:p>
          <a:p>
            <a:pPr marL="571500" indent="-571500" algn="l">
              <a:buFont typeface="Arial"/>
              <a:buChar char="•"/>
            </a:pPr>
            <a:r>
              <a:rPr lang="en-US" sz="4000">
                <a:latin typeface="Times New Roman"/>
                <a:cs typeface="Times New Roman"/>
              </a:rPr>
              <a:t>Human Resource Management</a:t>
            </a:r>
          </a:p>
          <a:p>
            <a:pPr marL="571500" indent="-571500" algn="l">
              <a:buFont typeface="Arial"/>
              <a:buChar char="•"/>
            </a:pPr>
            <a:r>
              <a:rPr lang="en-US" sz="4000">
                <a:latin typeface="Times New Roman"/>
                <a:cs typeface="Times New Roman"/>
              </a:rPr>
              <a:t>Inventory Management</a:t>
            </a:r>
          </a:p>
          <a:p>
            <a:pPr marL="571500" indent="-571500" algn="l">
              <a:buFont typeface="Arial"/>
              <a:buChar char="•"/>
            </a:pPr>
            <a:r>
              <a:rPr lang="en-US" sz="4000">
                <a:latin typeface="Times New Roman"/>
                <a:cs typeface="Times New Roman"/>
              </a:rPr>
              <a:t>Order Management</a:t>
            </a:r>
          </a:p>
          <a:p>
            <a:pPr marL="571500" indent="-571500" algn="l">
              <a:buFont typeface="Arial"/>
              <a:buChar char="•"/>
            </a:pPr>
            <a:r>
              <a:rPr lang="en-US" sz="4000">
                <a:latin typeface="Times New Roman"/>
                <a:cs typeface="Times New Roman"/>
              </a:rPr>
              <a:t>Reporting &amp; Analytics</a:t>
            </a:r>
          </a:p>
        </p:txBody>
      </p:sp>
      <p:pic>
        <p:nvPicPr>
          <p:cNvPr id="25" name="Audio 24">
            <a:hlinkClick r:id="" action="ppaction://media"/>
            <a:extLst>
              <a:ext uri="{FF2B5EF4-FFF2-40B4-BE49-F238E27FC236}">
                <a16:creationId xmlns:a16="http://schemas.microsoft.com/office/drawing/2014/main" id="{BF94728D-77DE-6547-AAEB-37F8D619E25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67924603"/>
      </p:ext>
    </p:extLst>
  </p:cSld>
  <p:clrMapOvr>
    <a:masterClrMapping/>
  </p:clrMapOvr>
  <mc:AlternateContent xmlns:mc="http://schemas.openxmlformats.org/markup-compatibility/2006" xmlns:p14="http://schemas.microsoft.com/office/powerpoint/2010/main">
    <mc:Choice Requires="p14">
      <p:transition spd="slow" p14:dur="2000" advTm="104124"/>
    </mc:Choice>
    <mc:Fallback xmlns="">
      <p:transition spd="slow" advTm="104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9"/>
          <p:cNvSpPr txBox="1">
            <a:spLocks noGrp="1"/>
          </p:cNvSpPr>
          <p:nvPr>
            <p:ph type="title"/>
          </p:nvPr>
        </p:nvSpPr>
        <p:spPr>
          <a:xfrm>
            <a:off x="1359424" y="87996"/>
            <a:ext cx="5691438"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buSzPts val="4600"/>
            </a:pPr>
            <a:r>
              <a:rPr lang="en-US" sz="3600">
                <a:latin typeface="Times New Roman"/>
                <a:ea typeface="Times New Roman"/>
                <a:cs typeface="Times New Roman"/>
              </a:rPr>
              <a:t>Project Scopes and Constraints</a:t>
            </a:r>
          </a:p>
        </p:txBody>
      </p:sp>
      <p:pic>
        <p:nvPicPr>
          <p:cNvPr id="294" name="Google Shape;294;p39"/>
          <p:cNvPicPr preferRelativeResize="0">
            <a:picLocks noGrp="1"/>
          </p:cNvPicPr>
          <p:nvPr>
            <p:ph type="body" idx="1"/>
          </p:nvPr>
        </p:nvPicPr>
        <p:blipFill rotWithShape="1">
          <a:blip r:embed="rId3">
            <a:alphaModFix amt="50000"/>
          </a:blip>
          <a:srcRect l="13475" r="13475"/>
          <a:stretch/>
        </p:blipFill>
        <p:spPr>
          <a:xfrm>
            <a:off x="8295773" y="0"/>
            <a:ext cx="3896100" cy="6858000"/>
          </a:xfrm>
          <a:prstGeom prst="rect">
            <a:avLst/>
          </a:prstGeom>
          <a:noFill/>
          <a:ln>
            <a:noFill/>
          </a:ln>
          <a:effectLst>
            <a:outerShdw blurRad="25400">
              <a:srgbClr val="000000">
                <a:alpha val="45098"/>
              </a:srgbClr>
            </a:outerShdw>
          </a:effectLst>
        </p:spPr>
      </p:pic>
      <p:pic>
        <p:nvPicPr>
          <p:cNvPr id="3" name="Picture 2">
            <a:extLst>
              <a:ext uri="{FF2B5EF4-FFF2-40B4-BE49-F238E27FC236}">
                <a16:creationId xmlns:a16="http://schemas.microsoft.com/office/drawing/2014/main" id="{CA448F27-DDAC-2155-55B1-60D5E587B7F1}"/>
              </a:ext>
            </a:extLst>
          </p:cNvPr>
          <p:cNvPicPr>
            <a:picLocks noChangeAspect="1"/>
          </p:cNvPicPr>
          <p:nvPr/>
        </p:nvPicPr>
        <p:blipFill>
          <a:blip r:embed="rId4"/>
          <a:stretch>
            <a:fillRect/>
          </a:stretch>
        </p:blipFill>
        <p:spPr>
          <a:xfrm>
            <a:off x="1364174" y="1343588"/>
            <a:ext cx="1712758" cy="1712758"/>
          </a:xfrm>
          <a:prstGeom prst="rect">
            <a:avLst/>
          </a:prstGeom>
        </p:spPr>
      </p:pic>
      <p:pic>
        <p:nvPicPr>
          <p:cNvPr id="4" name="Picture 3">
            <a:extLst>
              <a:ext uri="{FF2B5EF4-FFF2-40B4-BE49-F238E27FC236}">
                <a16:creationId xmlns:a16="http://schemas.microsoft.com/office/drawing/2014/main" id="{0638A357-B47F-22D4-C711-B482AE8B8779}"/>
              </a:ext>
            </a:extLst>
          </p:cNvPr>
          <p:cNvPicPr>
            <a:picLocks noChangeAspect="1"/>
          </p:cNvPicPr>
          <p:nvPr/>
        </p:nvPicPr>
        <p:blipFill>
          <a:blip r:embed="rId5"/>
          <a:stretch>
            <a:fillRect/>
          </a:stretch>
        </p:blipFill>
        <p:spPr>
          <a:xfrm>
            <a:off x="4668120" y="1343588"/>
            <a:ext cx="1712760" cy="1712760"/>
          </a:xfrm>
          <a:prstGeom prst="rect">
            <a:avLst/>
          </a:prstGeom>
        </p:spPr>
      </p:pic>
      <p:sp>
        <p:nvSpPr>
          <p:cNvPr id="8" name="TextBox 7">
            <a:extLst>
              <a:ext uri="{FF2B5EF4-FFF2-40B4-BE49-F238E27FC236}">
                <a16:creationId xmlns:a16="http://schemas.microsoft.com/office/drawing/2014/main" id="{5C481C1E-1F81-0E41-8849-DE72DA9FD759}"/>
              </a:ext>
            </a:extLst>
          </p:cNvPr>
          <p:cNvSpPr txBox="1"/>
          <p:nvPr/>
        </p:nvSpPr>
        <p:spPr>
          <a:xfrm>
            <a:off x="1021434" y="3353237"/>
            <a:ext cx="2774077" cy="36163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2"/>
                </a:solidFill>
                <a:latin typeface="Calibri"/>
                <a:ea typeface="Calibri"/>
                <a:cs typeface="Calibri"/>
              </a:rPr>
              <a:t>In-Scope Features</a:t>
            </a:r>
          </a:p>
          <a:p>
            <a:endParaRPr lang="en-US" sz="1600">
              <a:solidFill>
                <a:schemeClr val="tx2"/>
              </a:solidFill>
              <a:latin typeface="Calibri"/>
              <a:ea typeface="Calibri"/>
              <a:cs typeface="Calibri"/>
            </a:endParaRPr>
          </a:p>
          <a:p>
            <a:r>
              <a:rPr lang="en-US" sz="1600">
                <a:solidFill>
                  <a:schemeClr val="tx2"/>
                </a:solidFill>
                <a:latin typeface="Calibri"/>
                <a:ea typeface="Calibri"/>
                <a:cs typeface="Calibri"/>
              </a:rPr>
              <a:t>* Menu management</a:t>
            </a:r>
          </a:p>
          <a:p>
            <a:r>
              <a:rPr lang="en-US" sz="1600">
                <a:solidFill>
                  <a:schemeClr val="tx2"/>
                </a:solidFill>
                <a:latin typeface="Calibri"/>
                <a:ea typeface="Calibri"/>
                <a:cs typeface="Calibri"/>
              </a:rPr>
              <a:t>* Inventory and supplier tracking</a:t>
            </a:r>
          </a:p>
          <a:p>
            <a:r>
              <a:rPr lang="en-US" sz="1600">
                <a:solidFill>
                  <a:schemeClr val="tx2"/>
                </a:solidFill>
                <a:latin typeface="Calibri"/>
                <a:ea typeface="Calibri"/>
                <a:cs typeface="Calibri"/>
              </a:rPr>
              <a:t>* Employee scheduling and payroll</a:t>
            </a:r>
          </a:p>
          <a:p>
            <a:r>
              <a:rPr lang="en-US" sz="1600">
                <a:solidFill>
                  <a:schemeClr val="tx2"/>
                </a:solidFill>
                <a:latin typeface="Calibri"/>
                <a:ea typeface="Calibri"/>
                <a:cs typeface="Calibri"/>
              </a:rPr>
              <a:t>* Sales reports and analytics</a:t>
            </a:r>
          </a:p>
          <a:p>
            <a:r>
              <a:rPr lang="en-US" sz="1600">
                <a:solidFill>
                  <a:schemeClr val="tx2"/>
                </a:solidFill>
                <a:latin typeface="Calibri"/>
                <a:ea typeface="Calibri"/>
                <a:cs typeface="Calibri"/>
              </a:rPr>
              <a:t>* Role-based user access</a:t>
            </a:r>
          </a:p>
          <a:p>
            <a:r>
              <a:rPr lang="en-US" sz="1600">
                <a:solidFill>
                  <a:schemeClr val="tx2"/>
                </a:solidFill>
                <a:latin typeface="Calibri"/>
                <a:ea typeface="Calibri"/>
                <a:cs typeface="Calibri"/>
              </a:rPr>
              <a:t>* Compliance with PIPEDA and AODA standards</a:t>
            </a:r>
          </a:p>
          <a:p>
            <a:endParaRPr lang="en-US" sz="1200">
              <a:solidFill>
                <a:srgbClr val="F4EEDC"/>
              </a:solidFill>
              <a:latin typeface="Calibri"/>
              <a:ea typeface="Calibri"/>
              <a:cs typeface="Calibri"/>
            </a:endParaRPr>
          </a:p>
          <a:p>
            <a:endParaRPr lang="en-US" sz="1100">
              <a:solidFill>
                <a:srgbClr val="F4EEDC"/>
              </a:solidFill>
              <a:latin typeface="Calibri"/>
              <a:ea typeface="Calibri"/>
              <a:cs typeface="Calibri"/>
            </a:endParaRPr>
          </a:p>
          <a:p>
            <a:endParaRPr lang="en-US" sz="1600">
              <a:solidFill>
                <a:srgbClr val="F4EEDC"/>
              </a:solidFill>
              <a:latin typeface="Calibri"/>
              <a:ea typeface="Calibri"/>
              <a:cs typeface="Calibri"/>
            </a:endParaRPr>
          </a:p>
          <a:p>
            <a:endParaRPr lang="en-US">
              <a:solidFill>
                <a:srgbClr val="F4EEDC"/>
              </a:solidFill>
              <a:latin typeface="Calibri"/>
              <a:ea typeface="Calibri"/>
              <a:cs typeface="Calibri"/>
            </a:endParaRPr>
          </a:p>
        </p:txBody>
      </p:sp>
      <p:sp>
        <p:nvSpPr>
          <p:cNvPr id="9" name="TextBox 8">
            <a:extLst>
              <a:ext uri="{FF2B5EF4-FFF2-40B4-BE49-F238E27FC236}">
                <a16:creationId xmlns:a16="http://schemas.microsoft.com/office/drawing/2014/main" id="{AF9E24FF-A8CC-F485-AA0C-8C735AC61ABE}"/>
              </a:ext>
            </a:extLst>
          </p:cNvPr>
          <p:cNvSpPr txBox="1"/>
          <p:nvPr/>
        </p:nvSpPr>
        <p:spPr>
          <a:xfrm>
            <a:off x="4231359" y="3296087"/>
            <a:ext cx="3012202" cy="28777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tx2"/>
                </a:solidFill>
                <a:latin typeface="Calibri"/>
                <a:ea typeface="Calibri"/>
                <a:cs typeface="Calibri"/>
              </a:rPr>
              <a:t>Out-of-Scope Features</a:t>
            </a:r>
          </a:p>
          <a:p>
            <a:endParaRPr lang="en-US" sz="1600">
              <a:solidFill>
                <a:schemeClr val="tx2"/>
              </a:solidFill>
              <a:latin typeface="Calibri"/>
              <a:ea typeface="Calibri"/>
              <a:cs typeface="Calibri"/>
            </a:endParaRPr>
          </a:p>
          <a:p>
            <a:r>
              <a:rPr lang="en-US" sz="1600">
                <a:solidFill>
                  <a:schemeClr val="tx2"/>
                </a:solidFill>
                <a:latin typeface="Calibri"/>
                <a:ea typeface="Calibri"/>
                <a:cs typeface="Calibri"/>
              </a:rPr>
              <a:t>* Mobile app development</a:t>
            </a:r>
          </a:p>
          <a:p>
            <a:r>
              <a:rPr lang="en-US" sz="1600">
                <a:solidFill>
                  <a:schemeClr val="tx2"/>
                </a:solidFill>
                <a:latin typeface="Calibri"/>
                <a:ea typeface="Calibri"/>
                <a:cs typeface="Calibri"/>
              </a:rPr>
              <a:t>* Full POS System</a:t>
            </a:r>
          </a:p>
          <a:p>
            <a:r>
              <a:rPr lang="en-US" sz="1600">
                <a:solidFill>
                  <a:schemeClr val="tx2"/>
                </a:solidFill>
                <a:latin typeface="Calibri"/>
                <a:ea typeface="Calibri"/>
                <a:cs typeface="Calibri"/>
              </a:rPr>
              <a:t>* Employee scheduling and payroll</a:t>
            </a:r>
          </a:p>
          <a:p>
            <a:r>
              <a:rPr lang="en-US" sz="1600">
                <a:solidFill>
                  <a:schemeClr val="tx2"/>
                </a:solidFill>
                <a:latin typeface="Calibri"/>
                <a:ea typeface="Calibri"/>
                <a:cs typeface="Calibri"/>
              </a:rPr>
              <a:t>* AI Forecasting </a:t>
            </a:r>
          </a:p>
          <a:p>
            <a:r>
              <a:rPr lang="en-US" sz="1600">
                <a:solidFill>
                  <a:schemeClr val="tx2"/>
                </a:solidFill>
                <a:latin typeface="Calibri"/>
                <a:ea typeface="Calibri"/>
                <a:cs typeface="Calibri"/>
              </a:rPr>
              <a:t>* Royalty Programs &amp; Marketing</a:t>
            </a:r>
          </a:p>
          <a:p>
            <a:endParaRPr lang="en-US" sz="1200">
              <a:solidFill>
                <a:srgbClr val="F4EEDC"/>
              </a:solidFill>
              <a:latin typeface="Calibri"/>
              <a:ea typeface="Calibri"/>
              <a:cs typeface="Calibri"/>
            </a:endParaRPr>
          </a:p>
          <a:p>
            <a:endParaRPr lang="en-US" sz="1100">
              <a:solidFill>
                <a:srgbClr val="F4EEDC"/>
              </a:solidFill>
              <a:latin typeface="Calibri"/>
              <a:ea typeface="Calibri"/>
              <a:cs typeface="Calibri"/>
            </a:endParaRPr>
          </a:p>
          <a:p>
            <a:endParaRPr lang="en-US" sz="1600">
              <a:solidFill>
                <a:srgbClr val="F4EEDC"/>
              </a:solidFill>
              <a:latin typeface="Calibri"/>
              <a:ea typeface="Calibri"/>
              <a:cs typeface="Calibri"/>
            </a:endParaRPr>
          </a:p>
          <a:p>
            <a:endParaRPr lang="en-US">
              <a:solidFill>
                <a:srgbClr val="F4EEDC"/>
              </a:solidFill>
              <a:latin typeface="Calibri"/>
              <a:ea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3890C1FB-963B-3F74-2DEF-84DFC2659CD2}"/>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11CA50E5-302F-ECED-FFD1-9DEDB9372760}"/>
              </a:ext>
            </a:extLst>
          </p:cNvPr>
          <p:cNvSpPr txBox="1">
            <a:spLocks noGrp="1"/>
          </p:cNvSpPr>
          <p:nvPr>
            <p:ph type="title"/>
          </p:nvPr>
        </p:nvSpPr>
        <p:spPr>
          <a:xfrm>
            <a:off x="1275688" y="314084"/>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cs typeface="Times New Roman"/>
                <a:sym typeface="Times New Roman"/>
              </a:rPr>
              <a:t>Overview/Main menu</a:t>
            </a:r>
            <a:endParaRPr lang="en-US"/>
          </a:p>
          <a:p>
            <a:pPr algn="l">
              <a:buSzPts val="4600"/>
            </a:pPr>
            <a:endParaRPr lang="en-US" sz="3600">
              <a:latin typeface="Times New Roman"/>
              <a:ea typeface="Times New Roman"/>
              <a:cs typeface="Times New Roman"/>
            </a:endParaRPr>
          </a:p>
        </p:txBody>
      </p:sp>
      <p:pic>
        <p:nvPicPr>
          <p:cNvPr id="5" name="Google Shape;306;p41">
            <a:extLst>
              <a:ext uri="{FF2B5EF4-FFF2-40B4-BE49-F238E27FC236}">
                <a16:creationId xmlns:a16="http://schemas.microsoft.com/office/drawing/2014/main" id="{E71D2822-5A0C-77C2-9E5C-4DC4B85E4596}"/>
              </a:ext>
            </a:extLst>
          </p:cNvPr>
          <p:cNvPicPr preferRelativeResize="0"/>
          <p:nvPr/>
        </p:nvPicPr>
        <p:blipFill rotWithShape="1">
          <a:blip r:embed="rId5">
            <a:alphaModFix amt="50000"/>
          </a:blip>
          <a:srcRect l="43174"/>
          <a:stretch/>
        </p:blipFill>
        <p:spPr>
          <a:xfrm>
            <a:off x="8294900" y="0"/>
            <a:ext cx="3897098" cy="6857999"/>
          </a:xfrm>
          <a:prstGeom prst="rect">
            <a:avLst/>
          </a:prstGeom>
          <a:noFill/>
          <a:ln>
            <a:noFill/>
          </a:ln>
        </p:spPr>
      </p:pic>
      <p:pic>
        <p:nvPicPr>
          <p:cNvPr id="3" name="Picture 2">
            <a:extLst>
              <a:ext uri="{FF2B5EF4-FFF2-40B4-BE49-F238E27FC236}">
                <a16:creationId xmlns:a16="http://schemas.microsoft.com/office/drawing/2014/main" id="{3F13FA76-9958-EA4D-9557-B0338674B734}"/>
              </a:ext>
            </a:extLst>
          </p:cNvPr>
          <p:cNvPicPr>
            <a:picLocks noChangeAspect="1"/>
          </p:cNvPicPr>
          <p:nvPr/>
        </p:nvPicPr>
        <p:blipFill>
          <a:blip r:embed="rId6"/>
          <a:stretch>
            <a:fillRect/>
          </a:stretch>
        </p:blipFill>
        <p:spPr>
          <a:xfrm>
            <a:off x="989980" y="1197428"/>
            <a:ext cx="5623292" cy="5049297"/>
          </a:xfrm>
          <a:prstGeom prst="rect">
            <a:avLst/>
          </a:prstGeom>
        </p:spPr>
      </p:pic>
      <p:pic>
        <p:nvPicPr>
          <p:cNvPr id="15" name="Audio 14">
            <a:hlinkClick r:id="" action="ppaction://media"/>
            <a:extLst>
              <a:ext uri="{FF2B5EF4-FFF2-40B4-BE49-F238E27FC236}">
                <a16:creationId xmlns:a16="http://schemas.microsoft.com/office/drawing/2014/main" id="{0376319D-8E1C-1496-FD0D-6669573665C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51076296"/>
      </p:ext>
    </p:extLst>
  </p:cSld>
  <p:clrMapOvr>
    <a:masterClrMapping/>
  </p:clrMapOvr>
  <mc:AlternateContent xmlns:mc="http://schemas.openxmlformats.org/markup-compatibility/2006" xmlns:p14="http://schemas.microsoft.com/office/powerpoint/2010/main">
    <mc:Choice Requires="p14">
      <p:transition spd="slow" p14:dur="2000" advTm="30226"/>
    </mc:Choice>
    <mc:Fallback xmlns="">
      <p:transition spd="slow" advTm="30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988CD5A5-D5F0-5F40-F595-80F542030287}"/>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1E351C2F-D182-DD7A-674C-CF63A4C958CF}"/>
              </a:ext>
            </a:extLst>
          </p:cNvPr>
          <p:cNvSpPr txBox="1">
            <a:spLocks noGrp="1"/>
          </p:cNvSpPr>
          <p:nvPr>
            <p:ph type="title"/>
          </p:nvPr>
        </p:nvSpPr>
        <p:spPr>
          <a:xfrm>
            <a:off x="1275688" y="314084"/>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ea typeface="Times New Roman"/>
                <a:cs typeface="Times New Roman"/>
                <a:sym typeface="Times New Roman"/>
              </a:rPr>
              <a:t>User Management </a:t>
            </a:r>
            <a:endParaRPr lang="en-US" sz="3600">
              <a:solidFill>
                <a:srgbClr val="000000"/>
              </a:solidFill>
              <a:latin typeface="Times New Roman"/>
              <a:ea typeface="Times New Roman"/>
              <a:cs typeface="Times New Roman"/>
              <a:sym typeface="Times New Roman"/>
            </a:endParaRPr>
          </a:p>
          <a:p>
            <a:pPr algn="l">
              <a:buSzPts val="4600"/>
            </a:pPr>
            <a:r>
              <a:rPr lang="en-US" sz="3600">
                <a:latin typeface="Times New Roman"/>
                <a:ea typeface="Times New Roman"/>
                <a:cs typeface="Times New Roman"/>
              </a:rPr>
              <a:t>Sign in</a:t>
            </a:r>
          </a:p>
        </p:txBody>
      </p:sp>
      <p:pic>
        <p:nvPicPr>
          <p:cNvPr id="5" name="Google Shape;306;p41">
            <a:extLst>
              <a:ext uri="{FF2B5EF4-FFF2-40B4-BE49-F238E27FC236}">
                <a16:creationId xmlns:a16="http://schemas.microsoft.com/office/drawing/2014/main" id="{0CA823E0-3E31-8854-536E-E0F58A1BFF72}"/>
              </a:ext>
            </a:extLst>
          </p:cNvPr>
          <p:cNvPicPr preferRelativeResize="0"/>
          <p:nvPr/>
        </p:nvPicPr>
        <p:blipFill rotWithShape="1">
          <a:blip r:embed="rId5">
            <a:alphaModFix amt="50000"/>
          </a:blip>
          <a:srcRect l="43174"/>
          <a:stretch/>
        </p:blipFill>
        <p:spPr>
          <a:xfrm>
            <a:off x="8294900" y="0"/>
            <a:ext cx="3897098" cy="6857999"/>
          </a:xfrm>
          <a:prstGeom prst="rect">
            <a:avLst/>
          </a:prstGeom>
          <a:noFill/>
          <a:ln>
            <a:noFill/>
          </a:ln>
        </p:spPr>
      </p:pic>
      <p:pic>
        <p:nvPicPr>
          <p:cNvPr id="2" name="Picture 1">
            <a:extLst>
              <a:ext uri="{FF2B5EF4-FFF2-40B4-BE49-F238E27FC236}">
                <a16:creationId xmlns:a16="http://schemas.microsoft.com/office/drawing/2014/main" id="{39290212-1AE3-EB41-7080-0B31ED235F9D}"/>
              </a:ext>
            </a:extLst>
          </p:cNvPr>
          <p:cNvPicPr>
            <a:picLocks noChangeAspect="1"/>
          </p:cNvPicPr>
          <p:nvPr/>
        </p:nvPicPr>
        <p:blipFill>
          <a:blip r:embed="rId6"/>
          <a:stretch>
            <a:fillRect/>
          </a:stretch>
        </p:blipFill>
        <p:spPr>
          <a:xfrm>
            <a:off x="880467" y="1507252"/>
            <a:ext cx="5892561" cy="5158154"/>
          </a:xfrm>
          <a:prstGeom prst="rect">
            <a:avLst/>
          </a:prstGeom>
        </p:spPr>
      </p:pic>
      <p:pic>
        <p:nvPicPr>
          <p:cNvPr id="13" name="Audio 12">
            <a:hlinkClick r:id="" action="ppaction://media"/>
            <a:extLst>
              <a:ext uri="{FF2B5EF4-FFF2-40B4-BE49-F238E27FC236}">
                <a16:creationId xmlns:a16="http://schemas.microsoft.com/office/drawing/2014/main" id="{0362B25B-814C-C888-35B8-B89FCDC4C2E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28732274"/>
      </p:ext>
    </p:extLst>
  </p:cSld>
  <p:clrMapOvr>
    <a:masterClrMapping/>
  </p:clrMapOvr>
  <mc:AlternateContent xmlns:mc="http://schemas.openxmlformats.org/markup-compatibility/2006" xmlns:p14="http://schemas.microsoft.com/office/powerpoint/2010/main">
    <mc:Choice Requires="p14">
      <p:transition spd="slow" p14:dur="2000" advTm="7543"/>
    </mc:Choice>
    <mc:Fallback xmlns="">
      <p:transition spd="slow" advTm="75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C15B5A4E-7FBD-8870-898E-F957DE859581}"/>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7A5E4100-21C8-1A2C-1B6A-ED2B4FFEF63F}"/>
              </a:ext>
            </a:extLst>
          </p:cNvPr>
          <p:cNvSpPr txBox="1">
            <a:spLocks noGrp="1"/>
          </p:cNvSpPr>
          <p:nvPr>
            <p:ph type="title"/>
          </p:nvPr>
        </p:nvSpPr>
        <p:spPr>
          <a:xfrm>
            <a:off x="1275688" y="314084"/>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ea typeface="Times New Roman"/>
                <a:cs typeface="Times New Roman"/>
                <a:sym typeface="Times New Roman"/>
              </a:rPr>
              <a:t>User Management </a:t>
            </a:r>
            <a:endParaRPr lang="en-US" sz="3600">
              <a:solidFill>
                <a:srgbClr val="000000"/>
              </a:solidFill>
              <a:latin typeface="Times New Roman"/>
              <a:ea typeface="Times New Roman"/>
              <a:cs typeface="Times New Roman"/>
              <a:sym typeface="Times New Roman"/>
            </a:endParaRPr>
          </a:p>
          <a:p>
            <a:pPr algn="l">
              <a:buSzPts val="4600"/>
            </a:pPr>
            <a:r>
              <a:rPr lang="en-US" sz="3600">
                <a:latin typeface="Times New Roman"/>
                <a:ea typeface="Times New Roman"/>
                <a:cs typeface="Times New Roman"/>
              </a:rPr>
              <a:t>Add user</a:t>
            </a:r>
          </a:p>
        </p:txBody>
      </p:sp>
      <p:pic>
        <p:nvPicPr>
          <p:cNvPr id="5" name="Google Shape;306;p41">
            <a:extLst>
              <a:ext uri="{FF2B5EF4-FFF2-40B4-BE49-F238E27FC236}">
                <a16:creationId xmlns:a16="http://schemas.microsoft.com/office/drawing/2014/main" id="{885D5AF2-D107-1E5E-4C66-3E4C3B7A51DF}"/>
              </a:ext>
            </a:extLst>
          </p:cNvPr>
          <p:cNvPicPr preferRelativeResize="0"/>
          <p:nvPr/>
        </p:nvPicPr>
        <p:blipFill rotWithShape="1">
          <a:blip r:embed="rId5">
            <a:alphaModFix amt="50000"/>
          </a:blip>
          <a:srcRect l="43174"/>
          <a:stretch/>
        </p:blipFill>
        <p:spPr>
          <a:xfrm>
            <a:off x="8294900" y="0"/>
            <a:ext cx="3897098" cy="6857999"/>
          </a:xfrm>
          <a:prstGeom prst="rect">
            <a:avLst/>
          </a:prstGeom>
          <a:noFill/>
          <a:ln>
            <a:noFill/>
          </a:ln>
        </p:spPr>
      </p:pic>
      <p:pic>
        <p:nvPicPr>
          <p:cNvPr id="4" name="Picture 3">
            <a:extLst>
              <a:ext uri="{FF2B5EF4-FFF2-40B4-BE49-F238E27FC236}">
                <a16:creationId xmlns:a16="http://schemas.microsoft.com/office/drawing/2014/main" id="{53FF116C-1CED-B0B5-00AC-4864CEA41454}"/>
              </a:ext>
            </a:extLst>
          </p:cNvPr>
          <p:cNvPicPr>
            <a:picLocks noChangeAspect="1"/>
          </p:cNvPicPr>
          <p:nvPr/>
        </p:nvPicPr>
        <p:blipFill>
          <a:blip r:embed="rId6"/>
          <a:stretch>
            <a:fillRect/>
          </a:stretch>
        </p:blipFill>
        <p:spPr>
          <a:xfrm>
            <a:off x="707048" y="1525674"/>
            <a:ext cx="6733443" cy="5087816"/>
          </a:xfrm>
          <a:prstGeom prst="rect">
            <a:avLst/>
          </a:prstGeom>
        </p:spPr>
      </p:pic>
      <p:pic>
        <p:nvPicPr>
          <p:cNvPr id="8" name="Audio 7">
            <a:hlinkClick r:id="" action="ppaction://media"/>
            <a:extLst>
              <a:ext uri="{FF2B5EF4-FFF2-40B4-BE49-F238E27FC236}">
                <a16:creationId xmlns:a16="http://schemas.microsoft.com/office/drawing/2014/main" id="{A9783C55-0BCB-EF2D-0A1A-B45AA4A5642D}"/>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0905878"/>
      </p:ext>
    </p:extLst>
  </p:cSld>
  <p:clrMapOvr>
    <a:masterClrMapping/>
  </p:clrMapOvr>
  <mc:AlternateContent xmlns:mc="http://schemas.openxmlformats.org/markup-compatibility/2006" xmlns:p14="http://schemas.microsoft.com/office/powerpoint/2010/main">
    <mc:Choice Requires="p14">
      <p:transition spd="slow" p14:dur="2000" advTm="25400"/>
    </mc:Choice>
    <mc:Fallback xmlns="">
      <p:transition spd="slow" advTm="25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12A75B00-08C8-3007-0F32-FB6B8E17514C}"/>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37A564C0-89E9-D02A-AE1C-4AF647CE442A}"/>
              </a:ext>
            </a:extLst>
          </p:cNvPr>
          <p:cNvSpPr txBox="1">
            <a:spLocks noGrp="1"/>
          </p:cNvSpPr>
          <p:nvPr>
            <p:ph type="title"/>
          </p:nvPr>
        </p:nvSpPr>
        <p:spPr>
          <a:xfrm>
            <a:off x="1275688" y="314084"/>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ea typeface="Times New Roman"/>
                <a:cs typeface="Times New Roman"/>
                <a:sym typeface="Times New Roman"/>
              </a:rPr>
              <a:t>User Management</a:t>
            </a:r>
            <a:endParaRPr lang="en-US" sz="3600">
              <a:solidFill>
                <a:srgbClr val="000000"/>
              </a:solidFill>
              <a:latin typeface="Times New Roman"/>
              <a:ea typeface="Times New Roman"/>
              <a:cs typeface="Times New Roman"/>
              <a:sym typeface="Times New Roman"/>
            </a:endParaRPr>
          </a:p>
          <a:p>
            <a:pPr algn="l">
              <a:buSzPts val="4600"/>
            </a:pPr>
            <a:r>
              <a:rPr lang="en-US" sz="3600">
                <a:latin typeface="Times New Roman"/>
                <a:ea typeface="Times New Roman"/>
                <a:cs typeface="Times New Roman"/>
              </a:rPr>
              <a:t>Add user</a:t>
            </a:r>
          </a:p>
        </p:txBody>
      </p:sp>
      <p:pic>
        <p:nvPicPr>
          <p:cNvPr id="5" name="Google Shape;306;p41">
            <a:extLst>
              <a:ext uri="{FF2B5EF4-FFF2-40B4-BE49-F238E27FC236}">
                <a16:creationId xmlns:a16="http://schemas.microsoft.com/office/drawing/2014/main" id="{1FE90A46-9F25-D3AA-89F6-C71C0E046248}"/>
              </a:ext>
            </a:extLst>
          </p:cNvPr>
          <p:cNvPicPr preferRelativeResize="0"/>
          <p:nvPr/>
        </p:nvPicPr>
        <p:blipFill rotWithShape="1">
          <a:blip r:embed="rId5">
            <a:alphaModFix amt="50000"/>
          </a:blip>
          <a:srcRect l="43174"/>
          <a:stretch/>
        </p:blipFill>
        <p:spPr>
          <a:xfrm>
            <a:off x="8294900" y="0"/>
            <a:ext cx="3897098" cy="6857999"/>
          </a:xfrm>
          <a:prstGeom prst="rect">
            <a:avLst/>
          </a:prstGeom>
          <a:noFill/>
          <a:ln>
            <a:noFill/>
          </a:ln>
        </p:spPr>
      </p:pic>
      <p:pic>
        <p:nvPicPr>
          <p:cNvPr id="3" name="Picture 2">
            <a:extLst>
              <a:ext uri="{FF2B5EF4-FFF2-40B4-BE49-F238E27FC236}">
                <a16:creationId xmlns:a16="http://schemas.microsoft.com/office/drawing/2014/main" id="{9982E828-34A6-A2E0-81C3-78A2B068FEDE}"/>
              </a:ext>
            </a:extLst>
          </p:cNvPr>
          <p:cNvPicPr>
            <a:picLocks noChangeAspect="1"/>
          </p:cNvPicPr>
          <p:nvPr/>
        </p:nvPicPr>
        <p:blipFill>
          <a:blip r:embed="rId6"/>
          <a:stretch>
            <a:fillRect/>
          </a:stretch>
        </p:blipFill>
        <p:spPr>
          <a:xfrm>
            <a:off x="936957" y="1390021"/>
            <a:ext cx="6164769" cy="5342375"/>
          </a:xfrm>
          <a:prstGeom prst="rect">
            <a:avLst/>
          </a:prstGeom>
        </p:spPr>
      </p:pic>
      <p:pic>
        <p:nvPicPr>
          <p:cNvPr id="14" name="Audio 13">
            <a:hlinkClick r:id="" action="ppaction://media"/>
            <a:extLst>
              <a:ext uri="{FF2B5EF4-FFF2-40B4-BE49-F238E27FC236}">
                <a16:creationId xmlns:a16="http://schemas.microsoft.com/office/drawing/2014/main" id="{4F60131C-2A1D-21D0-979F-7B3D4D28E82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72782483"/>
      </p:ext>
    </p:extLst>
  </p:cSld>
  <p:clrMapOvr>
    <a:masterClrMapping/>
  </p:clrMapOvr>
  <mc:AlternateContent xmlns:mc="http://schemas.openxmlformats.org/markup-compatibility/2006" xmlns:p14="http://schemas.microsoft.com/office/powerpoint/2010/main">
    <mc:Choice Requires="p14">
      <p:transition spd="slow" p14:dur="2000" advTm="13703"/>
    </mc:Choice>
    <mc:Fallback xmlns="">
      <p:transition spd="slow" advTm="13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0">
          <a:extLst>
            <a:ext uri="{FF2B5EF4-FFF2-40B4-BE49-F238E27FC236}">
              <a16:creationId xmlns:a16="http://schemas.microsoft.com/office/drawing/2014/main" id="{C8DE5F0B-D9F0-7F8E-D680-A7F32229D51C}"/>
            </a:ext>
          </a:extLst>
        </p:cNvPr>
        <p:cNvGrpSpPr/>
        <p:nvPr/>
      </p:nvGrpSpPr>
      <p:grpSpPr>
        <a:xfrm>
          <a:off x="0" y="0"/>
          <a:ext cx="0" cy="0"/>
          <a:chOff x="0" y="0"/>
          <a:chExt cx="0" cy="0"/>
        </a:xfrm>
      </p:grpSpPr>
      <p:sp>
        <p:nvSpPr>
          <p:cNvPr id="311" name="Google Shape;311;p42">
            <a:extLst>
              <a:ext uri="{FF2B5EF4-FFF2-40B4-BE49-F238E27FC236}">
                <a16:creationId xmlns:a16="http://schemas.microsoft.com/office/drawing/2014/main" id="{638AD873-70E6-5B79-ADBC-494D73E559E5}"/>
              </a:ext>
            </a:extLst>
          </p:cNvPr>
          <p:cNvSpPr txBox="1">
            <a:spLocks noGrp="1"/>
          </p:cNvSpPr>
          <p:nvPr>
            <p:ph type="title"/>
          </p:nvPr>
        </p:nvSpPr>
        <p:spPr>
          <a:xfrm>
            <a:off x="1275688" y="314084"/>
            <a:ext cx="5691300" cy="1257300"/>
          </a:xfrm>
          <a:prstGeom prst="rect">
            <a:avLst/>
          </a:prstGeom>
          <a:noFill/>
          <a:ln>
            <a:noFill/>
          </a:ln>
          <a:effectLst>
            <a:outerShdw blurRad="25400">
              <a:srgbClr val="000000">
                <a:alpha val="45098"/>
              </a:srgbClr>
            </a:outerShdw>
          </a:effectLst>
        </p:spPr>
        <p:txBody>
          <a:bodyPr spcFirstLastPara="1" wrap="square" lIns="91425" tIns="45700" rIns="91425" bIns="45700" anchor="ctr" anchorCtr="0">
            <a:normAutofit/>
          </a:bodyPr>
          <a:lstStyle/>
          <a:p>
            <a:pPr algn="l"/>
            <a:r>
              <a:rPr lang="en-US" sz="3600">
                <a:latin typeface="Times New Roman"/>
                <a:ea typeface="Times New Roman"/>
                <a:cs typeface="Times New Roman"/>
                <a:sym typeface="Times New Roman"/>
              </a:rPr>
              <a:t>User Management </a:t>
            </a:r>
            <a:endParaRPr lang="en-US" sz="3600">
              <a:solidFill>
                <a:srgbClr val="000000"/>
              </a:solidFill>
              <a:latin typeface="Times New Roman"/>
              <a:ea typeface="Times New Roman"/>
              <a:cs typeface="Times New Roman"/>
              <a:sym typeface="Times New Roman"/>
            </a:endParaRPr>
          </a:p>
          <a:p>
            <a:pPr algn="l">
              <a:buSzPts val="4600"/>
            </a:pPr>
            <a:r>
              <a:rPr lang="en-US" sz="3600">
                <a:latin typeface="Times New Roman"/>
                <a:ea typeface="Times New Roman"/>
                <a:cs typeface="Times New Roman"/>
              </a:rPr>
              <a:t>Add user</a:t>
            </a:r>
          </a:p>
        </p:txBody>
      </p:sp>
      <p:pic>
        <p:nvPicPr>
          <p:cNvPr id="5" name="Google Shape;306;p41">
            <a:extLst>
              <a:ext uri="{FF2B5EF4-FFF2-40B4-BE49-F238E27FC236}">
                <a16:creationId xmlns:a16="http://schemas.microsoft.com/office/drawing/2014/main" id="{6E52ABBD-EF3E-1DE8-1F08-2568C0532D20}"/>
              </a:ext>
            </a:extLst>
          </p:cNvPr>
          <p:cNvPicPr preferRelativeResize="0"/>
          <p:nvPr/>
        </p:nvPicPr>
        <p:blipFill rotWithShape="1">
          <a:blip r:embed="rId5">
            <a:alphaModFix amt="50000"/>
          </a:blip>
          <a:srcRect l="43174"/>
          <a:stretch/>
        </p:blipFill>
        <p:spPr>
          <a:xfrm>
            <a:off x="8294900" y="0"/>
            <a:ext cx="3897098" cy="6857999"/>
          </a:xfrm>
          <a:prstGeom prst="rect">
            <a:avLst/>
          </a:prstGeom>
          <a:noFill/>
          <a:ln>
            <a:noFill/>
          </a:ln>
        </p:spPr>
      </p:pic>
      <p:pic>
        <p:nvPicPr>
          <p:cNvPr id="3" name="Picture 2">
            <a:extLst>
              <a:ext uri="{FF2B5EF4-FFF2-40B4-BE49-F238E27FC236}">
                <a16:creationId xmlns:a16="http://schemas.microsoft.com/office/drawing/2014/main" id="{A262ADB8-2CC0-E53A-7233-54F8DA1D3430}"/>
              </a:ext>
            </a:extLst>
          </p:cNvPr>
          <p:cNvPicPr>
            <a:picLocks noChangeAspect="1"/>
          </p:cNvPicPr>
          <p:nvPr/>
        </p:nvPicPr>
        <p:blipFill>
          <a:blip r:embed="rId6"/>
          <a:stretch>
            <a:fillRect/>
          </a:stretch>
        </p:blipFill>
        <p:spPr>
          <a:xfrm>
            <a:off x="879152" y="1398396"/>
            <a:ext cx="6230136" cy="5174901"/>
          </a:xfrm>
          <a:prstGeom prst="rect">
            <a:avLst/>
          </a:prstGeom>
        </p:spPr>
      </p:pic>
      <p:pic>
        <p:nvPicPr>
          <p:cNvPr id="25" name="Audio 24">
            <a:hlinkClick r:id="" action="ppaction://media"/>
            <a:extLst>
              <a:ext uri="{FF2B5EF4-FFF2-40B4-BE49-F238E27FC236}">
                <a16:creationId xmlns:a16="http://schemas.microsoft.com/office/drawing/2014/main" id="{B194602D-D483-1395-9D10-7A20D404CB4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3012012"/>
      </p:ext>
    </p:extLst>
  </p:cSld>
  <p:clrMapOvr>
    <a:masterClrMapping/>
  </p:clrMapOvr>
  <mc:AlternateContent xmlns:mc="http://schemas.openxmlformats.org/markup-compatibility/2006" xmlns:p14="http://schemas.microsoft.com/office/powerpoint/2010/main">
    <mc:Choice Requires="p14">
      <p:transition spd="slow" p14:dur="2000" advTm="13541"/>
    </mc:Choice>
    <mc:Fallback xmlns="">
      <p:transition spd="slow" advTm="13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theme/theme1.xml><?xml version="1.0" encoding="utf-8"?>
<a:theme xmlns:a="http://schemas.openxmlformats.org/drawingml/2006/main" name="SlateVTI">
  <a:themeElements>
    <a:clrScheme name="Coffee">
      <a:dk1>
        <a:srgbClr val="000000"/>
      </a:dk1>
      <a:lt1>
        <a:srgbClr val="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VTI">
  <a:themeElements>
    <a:clrScheme name="Coffee">
      <a:dk1>
        <a:srgbClr val="000000"/>
      </a:dk1>
      <a:lt1>
        <a:srgbClr val="FFFFFF"/>
      </a:lt1>
      <a:dk2>
        <a:srgbClr val="4E3B30"/>
      </a:dk2>
      <a:lt2>
        <a:srgbClr val="F4EEDC"/>
      </a:lt2>
      <a:accent1>
        <a:srgbClr val="CC830E"/>
      </a:accent1>
      <a:accent2>
        <a:srgbClr val="B54C2D"/>
      </a:accent2>
      <a:accent3>
        <a:srgbClr val="99570C"/>
      </a:accent3>
      <a:accent4>
        <a:srgbClr val="C17529"/>
      </a:accent4>
      <a:accent5>
        <a:srgbClr val="A19574"/>
      </a:accent5>
      <a:accent6>
        <a:srgbClr val="A49518"/>
      </a:accent6>
      <a:hlink>
        <a:srgbClr val="AD1F1F"/>
      </a:hlink>
      <a:folHlink>
        <a:srgbClr val="FFC4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953B3868617A4FB3974430F4F3F85E" ma:contentTypeVersion="11" ma:contentTypeDescription="Create a new document." ma:contentTypeScope="" ma:versionID="14a9945e384ee928d7084ad18be8160f">
  <xsd:schema xmlns:xsd="http://www.w3.org/2001/XMLSchema" xmlns:xs="http://www.w3.org/2001/XMLSchema" xmlns:p="http://schemas.microsoft.com/office/2006/metadata/properties" xmlns:ns2="048160b9-34e2-4171-be5b-4787e99a50fe" targetNamespace="http://schemas.microsoft.com/office/2006/metadata/properties" ma:root="true" ma:fieldsID="0425b74c539111cccbf5eba4cbeea40b" ns2:_="">
    <xsd:import namespace="048160b9-34e2-4171-be5b-4787e99a50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8160b9-34e2-4171-be5b-4787e99a50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968e675e-7f51-40c4-b007-fcb928a1bb5b"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48160b9-34e2-4171-be5b-4787e99a50f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AABBC4E-768C-4C56-A61C-E43D58F35481}"/>
</file>

<file path=customXml/itemProps2.xml><?xml version="1.0" encoding="utf-8"?>
<ds:datastoreItem xmlns:ds="http://schemas.openxmlformats.org/officeDocument/2006/customXml" ds:itemID="{7E1BBC97-BBE9-4EE5-9D7C-BC13CA681366}">
  <ds:schemaRefs>
    <ds:schemaRef ds:uri="http://schemas.microsoft.com/office/2006/metadata/properties"/>
    <ds:schemaRef ds:uri="35644af2-061f-440e-91c6-ed5747951df3"/>
    <ds:schemaRef ds:uri="http://schemas.microsoft.com/office/infopath/2007/PartnerControls"/>
    <ds:schemaRef ds:uri="http://schemas.openxmlformats.org/package/2006/metadata/core-properties"/>
    <ds:schemaRef ds:uri="http://schemas.microsoft.com/office/2006/documentManagement/types"/>
    <ds:schemaRef ds:uri="http://purl.org/dc/terms/"/>
    <ds:schemaRef ds:uri="http://purl.org/dc/elements/1.1/"/>
    <ds:schemaRef ds:uri="084bd877-b825-42ab-a1db-83bfcc9f5c9b"/>
    <ds:schemaRef ds:uri="http://www.w3.org/XML/1998/namespace"/>
    <ds:schemaRef ds:uri="http://purl.org/dc/dcmitype/"/>
  </ds:schemaRefs>
</ds:datastoreItem>
</file>

<file path=customXml/itemProps3.xml><?xml version="1.0" encoding="utf-8"?>
<ds:datastoreItem xmlns:ds="http://schemas.openxmlformats.org/officeDocument/2006/customXml" ds:itemID="{94E7F835-BAF9-4336-A7FD-047FEFAB5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1629</Words>
  <Application>Microsoft Office PowerPoint</Application>
  <PresentationFormat>Widescreen</PresentationFormat>
  <Paragraphs>171</Paragraphs>
  <Slides>38</Slides>
  <Notes>38</Notes>
  <HiddenSlides>0</HiddenSlides>
  <MMClips>34</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38</vt:i4>
      </vt:variant>
    </vt:vector>
  </HeadingPairs>
  <TitlesOfParts>
    <vt:vector size="46" baseType="lpstr">
      <vt:lpstr>Noto Sans Symbols</vt:lpstr>
      <vt:lpstr>Arial</vt:lpstr>
      <vt:lpstr>Wingdings</vt:lpstr>
      <vt:lpstr>Sorts Mill Goudy</vt:lpstr>
      <vt:lpstr>Calibri</vt:lpstr>
      <vt:lpstr>Times New Roman</vt:lpstr>
      <vt:lpstr>SlateVTI</vt:lpstr>
      <vt:lpstr>SlateVTI</vt:lpstr>
      <vt:lpstr>ChowHub</vt:lpstr>
      <vt:lpstr>Problem Statement:  Addressing Key Restaurant Challenges </vt:lpstr>
      <vt:lpstr>Solution Vision:  Centralized All-in-One System</vt:lpstr>
      <vt:lpstr>Project Scopes and Constraints</vt:lpstr>
      <vt:lpstr>Overview/Main menu </vt:lpstr>
      <vt:lpstr>User Management  Sign in</vt:lpstr>
      <vt:lpstr>User Management  Add user</vt:lpstr>
      <vt:lpstr>User Management Add user</vt:lpstr>
      <vt:lpstr>User Management  Add user</vt:lpstr>
      <vt:lpstr>Menu Management Selecting Menu</vt:lpstr>
      <vt:lpstr>Menu Management Editing Menu</vt:lpstr>
      <vt:lpstr>Menu Management Add Category</vt:lpstr>
      <vt:lpstr>Menu Management  Category Added</vt:lpstr>
      <vt:lpstr>Menu Management Add Menu Item</vt:lpstr>
      <vt:lpstr>Menu Management Menu Item Added</vt:lpstr>
      <vt:lpstr>Order Taking Ordering Screen</vt:lpstr>
      <vt:lpstr>Order Taking Adding Item to Order</vt:lpstr>
      <vt:lpstr>Sales Report Changing Settings</vt:lpstr>
      <vt:lpstr>Sales Report Changing Settings</vt:lpstr>
      <vt:lpstr>Sales Report Settings Changed </vt:lpstr>
      <vt:lpstr>Switched to analytics</vt:lpstr>
      <vt:lpstr>Ingredient Management Adding New Ingredient</vt:lpstr>
      <vt:lpstr>Ingredient Management Adding New Ingredient</vt:lpstr>
      <vt:lpstr>Ingredient Management Adding New Ingredient</vt:lpstr>
      <vt:lpstr>Ingredient Management Modify Existing Ingredient</vt:lpstr>
      <vt:lpstr>Ingredient Management Modify Existing Ingredient</vt:lpstr>
      <vt:lpstr>Ingredient Management Modify Existing Ingredient</vt:lpstr>
      <vt:lpstr>Supplier Management  Add supplier </vt:lpstr>
      <vt:lpstr>Supplier Management  Add supplier </vt:lpstr>
      <vt:lpstr>Supplier Management  Add supplier </vt:lpstr>
      <vt:lpstr>Supplier Management  Add order / request restock</vt:lpstr>
      <vt:lpstr>Supplier Management  Add order / request restock</vt:lpstr>
      <vt:lpstr>Supplier Management  Add order / request restock</vt:lpstr>
      <vt:lpstr>PowerPoint Presentation</vt:lpstr>
      <vt:lpstr>Employee Management: Pay Stub Generation</vt:lpstr>
      <vt:lpstr>Next Steps - Sprint Planning</vt:lpstr>
      <vt:lpstr>Project Backlog</vt:lpstr>
      <vt:lpstr>Milestones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Lily</dc:creator>
  <cp:lastModifiedBy>Furkan Bas</cp:lastModifiedBy>
  <cp:revision>2</cp:revision>
  <dcterms:modified xsi:type="dcterms:W3CDTF">2025-04-14T03:32:23Z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0x010100E9953B3868617A4FB3974430F4F3F85E</vt:lpwstr>
  </property>
</Properties>
</file>